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Lst>
  <p:notesMasterIdLst>
    <p:notesMasterId r:id="rId49"/>
  </p:notesMasterIdLst>
  <p:handoutMasterIdLst>
    <p:handoutMasterId r:id="rId50"/>
  </p:handoutMasterIdLst>
  <p:sldIdLst>
    <p:sldId id="1964" r:id="rId5"/>
    <p:sldId id="2009" r:id="rId6"/>
    <p:sldId id="1965" r:id="rId7"/>
    <p:sldId id="10404" r:id="rId8"/>
    <p:sldId id="1974" r:id="rId9"/>
    <p:sldId id="10405" r:id="rId10"/>
    <p:sldId id="2011" r:id="rId11"/>
    <p:sldId id="2010" r:id="rId12"/>
    <p:sldId id="1994" r:id="rId13"/>
    <p:sldId id="10408" r:id="rId14"/>
    <p:sldId id="10411" r:id="rId15"/>
    <p:sldId id="1977" r:id="rId16"/>
    <p:sldId id="10407" r:id="rId17"/>
    <p:sldId id="10414" r:id="rId18"/>
    <p:sldId id="1985" r:id="rId19"/>
    <p:sldId id="2001" r:id="rId20"/>
    <p:sldId id="1986" r:id="rId21"/>
    <p:sldId id="1987" r:id="rId22"/>
    <p:sldId id="1995" r:id="rId23"/>
    <p:sldId id="1976" r:id="rId24"/>
    <p:sldId id="2002" r:id="rId25"/>
    <p:sldId id="10396" r:id="rId26"/>
    <p:sldId id="10338" r:id="rId27"/>
    <p:sldId id="10409" r:id="rId28"/>
    <p:sldId id="10410" r:id="rId29"/>
    <p:sldId id="1998" r:id="rId30"/>
    <p:sldId id="1991" r:id="rId31"/>
    <p:sldId id="1992" r:id="rId32"/>
    <p:sldId id="1980" r:id="rId33"/>
    <p:sldId id="10416" r:id="rId34"/>
    <p:sldId id="1983" r:id="rId35"/>
    <p:sldId id="10412" r:id="rId36"/>
    <p:sldId id="10415" r:id="rId37"/>
    <p:sldId id="2004" r:id="rId38"/>
    <p:sldId id="1979" r:id="rId39"/>
    <p:sldId id="2005" r:id="rId40"/>
    <p:sldId id="1981" r:id="rId41"/>
    <p:sldId id="10413" r:id="rId42"/>
    <p:sldId id="1984" r:id="rId43"/>
    <p:sldId id="2007" r:id="rId44"/>
    <p:sldId id="1982" r:id="rId45"/>
    <p:sldId id="2008" r:id="rId46"/>
    <p:sldId id="1864" r:id="rId47"/>
    <p:sldId id="1963"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1964"/>
            <p14:sldId id="2009"/>
            <p14:sldId id="1965"/>
            <p14:sldId id="10404"/>
            <p14:sldId id="1974"/>
            <p14:sldId id="10405"/>
            <p14:sldId id="2011"/>
            <p14:sldId id="2010"/>
            <p14:sldId id="1994"/>
            <p14:sldId id="10408"/>
            <p14:sldId id="10411"/>
            <p14:sldId id="1977"/>
            <p14:sldId id="10407"/>
            <p14:sldId id="10414"/>
            <p14:sldId id="1985"/>
            <p14:sldId id="2001"/>
            <p14:sldId id="1986"/>
            <p14:sldId id="1987"/>
            <p14:sldId id="1995"/>
            <p14:sldId id="1976"/>
            <p14:sldId id="2002"/>
            <p14:sldId id="10396"/>
            <p14:sldId id="10338"/>
            <p14:sldId id="10409"/>
            <p14:sldId id="10410"/>
            <p14:sldId id="1998"/>
            <p14:sldId id="1991"/>
            <p14:sldId id="1992"/>
            <p14:sldId id="1980"/>
            <p14:sldId id="10416"/>
            <p14:sldId id="1983"/>
            <p14:sldId id="10412"/>
            <p14:sldId id="10415"/>
            <p14:sldId id="2004"/>
            <p14:sldId id="1979"/>
            <p14:sldId id="2005"/>
            <p14:sldId id="1981"/>
            <p14:sldId id="10413"/>
            <p14:sldId id="1984"/>
            <p14:sldId id="2007"/>
            <p14:sldId id="1982"/>
            <p14:sldId id="2008"/>
            <p14:sldId id="1864"/>
            <p14:sldId id="19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3C41"/>
    <a:srgbClr val="FFFFFF"/>
    <a:srgbClr val="525252"/>
    <a:srgbClr val="D2D2D2"/>
    <a:srgbClr val="E6E6E6"/>
    <a:srgbClr val="30E5D0"/>
    <a:srgbClr val="FEF000"/>
    <a:srgbClr val="50E6FF"/>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EC469F-CABE-4C18-8511-B336D5899218}" v="502" dt="2019-06-09T04:38:15.934"/>
    <p1510:client id="{CF339DF5-F8BB-4413-A126-D9372477E781}" v="509" dt="2019-06-09T03:40:21.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4" d="100"/>
          <a:sy n="104" d="100"/>
        </p:scale>
        <p:origin x="36" y="38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urabh Pant (POWERAPPS)" userId="S::spant@ntdev.microsoft.com::d2d7af31-b5cc-47f0-bc7d-7e4b490d3cf9" providerId="AD" clId="Web-{9B7624D9-6882-6978-E706-40C2E5C60BFE}"/>
    <pc:docChg chg="delSld modSection">
      <pc:chgData name="Saurabh Pant (POWERAPPS)" userId="S::spant@ntdev.microsoft.com::d2d7af31-b5cc-47f0-bc7d-7e4b490d3cf9" providerId="AD" clId="Web-{9B7624D9-6882-6978-E706-40C2E5C60BFE}" dt="2019-06-09T03:18:35.988" v="0"/>
      <pc:docMkLst>
        <pc:docMk/>
      </pc:docMkLst>
      <pc:sldChg chg="del">
        <pc:chgData name="Saurabh Pant (POWERAPPS)" userId="S::spant@ntdev.microsoft.com::d2d7af31-b5cc-47f0-bc7d-7e4b490d3cf9" providerId="AD" clId="Web-{9B7624D9-6882-6978-E706-40C2E5C60BFE}" dt="2019-06-09T03:18:35.988" v="0"/>
        <pc:sldMkLst>
          <pc:docMk/>
          <pc:sldMk cId="1081350564" sldId="2012"/>
        </pc:sldMkLst>
      </pc:sldChg>
    </pc:docChg>
  </pc:docChgLst>
  <pc:docChgLst>
    <pc:chgData name="Denise Moran" userId="a9f34b89-b7f2-48ef-a3ca-1c435bc655a0" providerId="ADAL" clId="{CEEC469F-CABE-4C18-8511-B336D5899218}"/>
    <pc:docChg chg="undo custSel addSld delSld modSld sldOrd modSection">
      <pc:chgData name="Denise Moran" userId="a9f34b89-b7f2-48ef-a3ca-1c435bc655a0" providerId="ADAL" clId="{CEEC469F-CABE-4C18-8511-B336D5899218}" dt="2019-06-09T04:38:15.934" v="1324" actId="20577"/>
      <pc:docMkLst>
        <pc:docMk/>
      </pc:docMkLst>
      <pc:sldChg chg="add">
        <pc:chgData name="Denise Moran" userId="a9f34b89-b7f2-48ef-a3ca-1c435bc655a0" providerId="ADAL" clId="{CEEC469F-CABE-4C18-8511-B336D5899218}" dt="2019-06-09T02:34:31.192" v="3"/>
        <pc:sldMkLst>
          <pc:docMk/>
          <pc:sldMk cId="703093858" sldId="1864"/>
        </pc:sldMkLst>
      </pc:sldChg>
      <pc:sldChg chg="add del">
        <pc:chgData name="Denise Moran" userId="a9f34b89-b7f2-48ef-a3ca-1c435bc655a0" providerId="ADAL" clId="{CEEC469F-CABE-4C18-8511-B336D5899218}" dt="2019-06-09T02:34:27.503" v="2" actId="2696"/>
        <pc:sldMkLst>
          <pc:docMk/>
          <pc:sldMk cId="3660403532" sldId="1864"/>
        </pc:sldMkLst>
      </pc:sldChg>
      <pc:sldChg chg="del">
        <pc:chgData name="Denise Moran" userId="a9f34b89-b7f2-48ef-a3ca-1c435bc655a0" providerId="ADAL" clId="{CEEC469F-CABE-4C18-8511-B336D5899218}" dt="2019-06-09T03:38:16.803" v="452" actId="2696"/>
        <pc:sldMkLst>
          <pc:docMk/>
          <pc:sldMk cId="3942876340" sldId="1975"/>
        </pc:sldMkLst>
      </pc:sldChg>
      <pc:sldChg chg="addSp delSp">
        <pc:chgData name="Denise Moran" userId="a9f34b89-b7f2-48ef-a3ca-1c435bc655a0" providerId="ADAL" clId="{CEEC469F-CABE-4C18-8511-B336D5899218}" dt="2019-06-09T03:33:03.967" v="316"/>
        <pc:sldMkLst>
          <pc:docMk/>
          <pc:sldMk cId="4084824814" sldId="1977"/>
        </pc:sldMkLst>
        <pc:spChg chg="add del">
          <ac:chgData name="Denise Moran" userId="a9f34b89-b7f2-48ef-a3ca-1c435bc655a0" providerId="ADAL" clId="{CEEC469F-CABE-4C18-8511-B336D5899218}" dt="2019-06-09T03:33:03.967" v="316"/>
          <ac:spMkLst>
            <pc:docMk/>
            <pc:sldMk cId="4084824814" sldId="1977"/>
            <ac:spMk id="3" creationId="{27D81A15-59D1-4993-A7FF-4C8489069BB3}"/>
          </ac:spMkLst>
        </pc:spChg>
      </pc:sldChg>
      <pc:sldChg chg="modSp ord">
        <pc:chgData name="Denise Moran" userId="a9f34b89-b7f2-48ef-a3ca-1c435bc655a0" providerId="ADAL" clId="{CEEC469F-CABE-4C18-8511-B336D5899218}" dt="2019-06-09T04:38:07.349" v="1323" actId="20577"/>
        <pc:sldMkLst>
          <pc:docMk/>
          <pc:sldMk cId="3663389292" sldId="1983"/>
        </pc:sldMkLst>
        <pc:spChg chg="mod">
          <ac:chgData name="Denise Moran" userId="a9f34b89-b7f2-48ef-a3ca-1c435bc655a0" providerId="ADAL" clId="{CEEC469F-CABE-4C18-8511-B336D5899218}" dt="2019-06-09T04:38:07.349" v="1323" actId="20577"/>
          <ac:spMkLst>
            <pc:docMk/>
            <pc:sldMk cId="3663389292" sldId="1983"/>
            <ac:spMk id="2" creationId="{C5729CFE-4487-4089-97EC-7118292FA3CD}"/>
          </ac:spMkLst>
        </pc:spChg>
      </pc:sldChg>
      <pc:sldChg chg="modSp">
        <pc:chgData name="Denise Moran" userId="a9f34b89-b7f2-48ef-a3ca-1c435bc655a0" providerId="ADAL" clId="{CEEC469F-CABE-4C18-8511-B336D5899218}" dt="2019-06-09T03:35:01.912" v="357" actId="20577"/>
        <pc:sldMkLst>
          <pc:docMk/>
          <pc:sldMk cId="253375914" sldId="1985"/>
        </pc:sldMkLst>
        <pc:spChg chg="mod">
          <ac:chgData name="Denise Moran" userId="a9f34b89-b7f2-48ef-a3ca-1c435bc655a0" providerId="ADAL" clId="{CEEC469F-CABE-4C18-8511-B336D5899218}" dt="2019-06-09T03:35:01.912" v="357" actId="20577"/>
          <ac:spMkLst>
            <pc:docMk/>
            <pc:sldMk cId="253375914" sldId="1985"/>
            <ac:spMk id="3" creationId="{0BC43F34-8DAF-4372-8641-E6BD4F7DA4BD}"/>
          </ac:spMkLst>
        </pc:spChg>
      </pc:sldChg>
      <pc:sldChg chg="modSp modTransition">
        <pc:chgData name="Denise Moran" userId="a9f34b89-b7f2-48ef-a3ca-1c435bc655a0" providerId="ADAL" clId="{CEEC469F-CABE-4C18-8511-B336D5899218}" dt="2019-06-09T04:01:26.382" v="855" actId="14100"/>
        <pc:sldMkLst>
          <pc:docMk/>
          <pc:sldMk cId="745167496" sldId="1992"/>
        </pc:sldMkLst>
        <pc:picChg chg="mod">
          <ac:chgData name="Denise Moran" userId="a9f34b89-b7f2-48ef-a3ca-1c435bc655a0" providerId="ADAL" clId="{CEEC469F-CABE-4C18-8511-B336D5899218}" dt="2019-06-09T04:01:26.382" v="855" actId="14100"/>
          <ac:picMkLst>
            <pc:docMk/>
            <pc:sldMk cId="745167496" sldId="1992"/>
            <ac:picMk id="4" creationId="{DAB4260C-B0D2-4262-99E4-11A7FDB70816}"/>
          </ac:picMkLst>
        </pc:picChg>
      </pc:sldChg>
      <pc:sldChg chg="modSp del">
        <pc:chgData name="Denise Moran" userId="a9f34b89-b7f2-48ef-a3ca-1c435bc655a0" providerId="ADAL" clId="{CEEC469F-CABE-4C18-8511-B336D5899218}" dt="2019-06-09T04:36:21.140" v="1285" actId="2696"/>
        <pc:sldMkLst>
          <pc:docMk/>
          <pc:sldMk cId="3581945433" sldId="1993"/>
        </pc:sldMkLst>
        <pc:spChg chg="mod">
          <ac:chgData name="Denise Moran" userId="a9f34b89-b7f2-48ef-a3ca-1c435bc655a0" providerId="ADAL" clId="{CEEC469F-CABE-4C18-8511-B336D5899218}" dt="2019-06-09T04:10:45.615" v="1217" actId="20577"/>
          <ac:spMkLst>
            <pc:docMk/>
            <pc:sldMk cId="3581945433" sldId="1993"/>
            <ac:spMk id="3" creationId="{5C5A0C0A-63A4-47A3-9987-3E86D3BF4DD6}"/>
          </ac:spMkLst>
        </pc:spChg>
      </pc:sldChg>
      <pc:sldChg chg="modSp">
        <pc:chgData name="Denise Moran" userId="a9f34b89-b7f2-48ef-a3ca-1c435bc655a0" providerId="ADAL" clId="{CEEC469F-CABE-4C18-8511-B336D5899218}" dt="2019-06-09T03:35:54.495" v="395" actId="20577"/>
        <pc:sldMkLst>
          <pc:docMk/>
          <pc:sldMk cId="4043028287" sldId="1994"/>
        </pc:sldMkLst>
        <pc:spChg chg="mod">
          <ac:chgData name="Denise Moran" userId="a9f34b89-b7f2-48ef-a3ca-1c435bc655a0" providerId="ADAL" clId="{CEEC469F-CABE-4C18-8511-B336D5899218}" dt="2019-06-09T02:40:31.240" v="43" actId="20577"/>
          <ac:spMkLst>
            <pc:docMk/>
            <pc:sldMk cId="4043028287" sldId="1994"/>
            <ac:spMk id="3" creationId="{0749068E-99B5-4871-838E-A5FA953701B5}"/>
          </ac:spMkLst>
        </pc:spChg>
        <pc:spChg chg="mod">
          <ac:chgData name="Denise Moran" userId="a9f34b89-b7f2-48ef-a3ca-1c435bc655a0" providerId="ADAL" clId="{CEEC469F-CABE-4C18-8511-B336D5899218}" dt="2019-06-09T03:35:54.495" v="395" actId="20577"/>
          <ac:spMkLst>
            <pc:docMk/>
            <pc:sldMk cId="4043028287" sldId="1994"/>
            <ac:spMk id="5" creationId="{E2B86F2C-2C70-4878-A294-229C83F62BC4}"/>
          </ac:spMkLst>
        </pc:spChg>
        <pc:graphicFrameChg chg="mod">
          <ac:chgData name="Denise Moran" userId="a9f34b89-b7f2-48ef-a3ca-1c435bc655a0" providerId="ADAL" clId="{CEEC469F-CABE-4C18-8511-B336D5899218}" dt="2019-06-09T02:40:40.992" v="47" actId="20577"/>
          <ac:graphicFrameMkLst>
            <pc:docMk/>
            <pc:sldMk cId="4043028287" sldId="1994"/>
            <ac:graphicFrameMk id="4" creationId="{C1D9815C-FC86-4188-9DA4-C8EF2D599C81}"/>
          </ac:graphicFrameMkLst>
        </pc:graphicFrameChg>
      </pc:sldChg>
      <pc:sldChg chg="del">
        <pc:chgData name="Denise Moran" userId="a9f34b89-b7f2-48ef-a3ca-1c435bc655a0" providerId="ADAL" clId="{CEEC469F-CABE-4C18-8511-B336D5899218}" dt="2019-06-09T03:33:23.421" v="329" actId="2696"/>
        <pc:sldMkLst>
          <pc:docMk/>
          <pc:sldMk cId="1776887435" sldId="1999"/>
        </pc:sldMkLst>
      </pc:sldChg>
      <pc:sldChg chg="del">
        <pc:chgData name="Denise Moran" userId="a9f34b89-b7f2-48ef-a3ca-1c435bc655a0" providerId="ADAL" clId="{CEEC469F-CABE-4C18-8511-B336D5899218}" dt="2019-06-09T03:34:22.378" v="348" actId="2696"/>
        <pc:sldMkLst>
          <pc:docMk/>
          <pc:sldMk cId="178093713" sldId="2000"/>
        </pc:sldMkLst>
      </pc:sldChg>
      <pc:sldChg chg="modSp">
        <pc:chgData name="Denise Moran" userId="a9f34b89-b7f2-48ef-a3ca-1c435bc655a0" providerId="ADAL" clId="{CEEC469F-CABE-4C18-8511-B336D5899218}" dt="2019-06-09T03:35:43.167" v="387" actId="20577"/>
        <pc:sldMkLst>
          <pc:docMk/>
          <pc:sldMk cId="3219587254" sldId="2001"/>
        </pc:sldMkLst>
        <pc:spChg chg="mod">
          <ac:chgData name="Denise Moran" userId="a9f34b89-b7f2-48ef-a3ca-1c435bc655a0" providerId="ADAL" clId="{CEEC469F-CABE-4C18-8511-B336D5899218}" dt="2019-06-09T03:35:43.167" v="387" actId="20577"/>
          <ac:spMkLst>
            <pc:docMk/>
            <pc:sldMk cId="3219587254" sldId="2001"/>
            <ac:spMk id="5" creationId="{E2B86F2C-2C70-4878-A294-229C83F62BC4}"/>
          </ac:spMkLst>
        </pc:spChg>
      </pc:sldChg>
      <pc:sldChg chg="modSp">
        <pc:chgData name="Denise Moran" userId="a9f34b89-b7f2-48ef-a3ca-1c435bc655a0" providerId="ADAL" clId="{CEEC469F-CABE-4C18-8511-B336D5899218}" dt="2019-06-09T03:35:38.734" v="383" actId="20577"/>
        <pc:sldMkLst>
          <pc:docMk/>
          <pc:sldMk cId="870233212" sldId="2002"/>
        </pc:sldMkLst>
        <pc:spChg chg="mod">
          <ac:chgData name="Denise Moran" userId="a9f34b89-b7f2-48ef-a3ca-1c435bc655a0" providerId="ADAL" clId="{CEEC469F-CABE-4C18-8511-B336D5899218}" dt="2019-06-09T03:35:38.734" v="383" actId="20577"/>
          <ac:spMkLst>
            <pc:docMk/>
            <pc:sldMk cId="870233212" sldId="2002"/>
            <ac:spMk id="5" creationId="{E2B86F2C-2C70-4878-A294-229C83F62BC4}"/>
          </ac:spMkLst>
        </pc:spChg>
      </pc:sldChg>
      <pc:sldChg chg="modSp del">
        <pc:chgData name="Denise Moran" userId="a9f34b89-b7f2-48ef-a3ca-1c435bc655a0" providerId="ADAL" clId="{CEEC469F-CABE-4C18-8511-B336D5899218}" dt="2019-06-09T04:17:06.093" v="1222" actId="2696"/>
        <pc:sldMkLst>
          <pc:docMk/>
          <pc:sldMk cId="1049135885" sldId="2003"/>
        </pc:sldMkLst>
        <pc:spChg chg="mod">
          <ac:chgData name="Denise Moran" userId="a9f34b89-b7f2-48ef-a3ca-1c435bc655a0" providerId="ADAL" clId="{CEEC469F-CABE-4C18-8511-B336D5899218}" dt="2019-06-09T03:36:39.454" v="405" actId="20577"/>
          <ac:spMkLst>
            <pc:docMk/>
            <pc:sldMk cId="1049135885" sldId="2003"/>
            <ac:spMk id="5" creationId="{E2B86F2C-2C70-4878-A294-229C83F62BC4}"/>
          </ac:spMkLst>
        </pc:spChg>
      </pc:sldChg>
      <pc:sldChg chg="modSp">
        <pc:chgData name="Denise Moran" userId="a9f34b89-b7f2-48ef-a3ca-1c435bc655a0" providerId="ADAL" clId="{CEEC469F-CABE-4C18-8511-B336D5899218}" dt="2019-06-09T03:36:46.602" v="413" actId="20577"/>
        <pc:sldMkLst>
          <pc:docMk/>
          <pc:sldMk cId="3140696962" sldId="2004"/>
        </pc:sldMkLst>
        <pc:spChg chg="mod">
          <ac:chgData name="Denise Moran" userId="a9f34b89-b7f2-48ef-a3ca-1c435bc655a0" providerId="ADAL" clId="{CEEC469F-CABE-4C18-8511-B336D5899218}" dt="2019-06-09T03:36:46.602" v="413" actId="20577"/>
          <ac:spMkLst>
            <pc:docMk/>
            <pc:sldMk cId="3140696962" sldId="2004"/>
            <ac:spMk id="5" creationId="{E2B86F2C-2C70-4878-A294-229C83F62BC4}"/>
          </ac:spMkLst>
        </pc:spChg>
      </pc:sldChg>
      <pc:sldChg chg="modSp">
        <pc:chgData name="Denise Moran" userId="a9f34b89-b7f2-48ef-a3ca-1c435bc655a0" providerId="ADAL" clId="{CEEC469F-CABE-4C18-8511-B336D5899218}" dt="2019-06-09T03:36:56.016" v="421" actId="20577"/>
        <pc:sldMkLst>
          <pc:docMk/>
          <pc:sldMk cId="4144399256" sldId="2005"/>
        </pc:sldMkLst>
        <pc:spChg chg="mod">
          <ac:chgData name="Denise Moran" userId="a9f34b89-b7f2-48ef-a3ca-1c435bc655a0" providerId="ADAL" clId="{CEEC469F-CABE-4C18-8511-B336D5899218}" dt="2019-06-09T03:36:56.016" v="421" actId="20577"/>
          <ac:spMkLst>
            <pc:docMk/>
            <pc:sldMk cId="4144399256" sldId="2005"/>
            <ac:spMk id="5" creationId="{E2B86F2C-2C70-4878-A294-229C83F62BC4}"/>
          </ac:spMkLst>
        </pc:spChg>
      </pc:sldChg>
      <pc:sldChg chg="modSp del">
        <pc:chgData name="Denise Moran" userId="a9f34b89-b7f2-48ef-a3ca-1c435bc655a0" providerId="ADAL" clId="{CEEC469F-CABE-4C18-8511-B336D5899218}" dt="2019-06-09T04:18:22.894" v="1226" actId="2696"/>
        <pc:sldMkLst>
          <pc:docMk/>
          <pc:sldMk cId="2738772221" sldId="2006"/>
        </pc:sldMkLst>
        <pc:spChg chg="mod">
          <ac:chgData name="Denise Moran" userId="a9f34b89-b7f2-48ef-a3ca-1c435bc655a0" providerId="ADAL" clId="{CEEC469F-CABE-4C18-8511-B336D5899218}" dt="2019-06-09T03:37:04.265" v="431" actId="20577"/>
          <ac:spMkLst>
            <pc:docMk/>
            <pc:sldMk cId="2738772221" sldId="2006"/>
            <ac:spMk id="5" creationId="{E2B86F2C-2C70-4878-A294-229C83F62BC4}"/>
          </ac:spMkLst>
        </pc:spChg>
      </pc:sldChg>
      <pc:sldChg chg="modSp">
        <pc:chgData name="Denise Moran" userId="a9f34b89-b7f2-48ef-a3ca-1c435bc655a0" providerId="ADAL" clId="{CEEC469F-CABE-4C18-8511-B336D5899218}" dt="2019-06-09T03:37:17.780" v="442" actId="20577"/>
        <pc:sldMkLst>
          <pc:docMk/>
          <pc:sldMk cId="2982626384" sldId="2007"/>
        </pc:sldMkLst>
        <pc:spChg chg="mod">
          <ac:chgData name="Denise Moran" userId="a9f34b89-b7f2-48ef-a3ca-1c435bc655a0" providerId="ADAL" clId="{CEEC469F-CABE-4C18-8511-B336D5899218}" dt="2019-06-09T03:37:17.780" v="442" actId="20577"/>
          <ac:spMkLst>
            <pc:docMk/>
            <pc:sldMk cId="2982626384" sldId="2007"/>
            <ac:spMk id="5" creationId="{E2B86F2C-2C70-4878-A294-229C83F62BC4}"/>
          </ac:spMkLst>
        </pc:spChg>
      </pc:sldChg>
      <pc:sldChg chg="modSp">
        <pc:chgData name="Denise Moran" userId="a9f34b89-b7f2-48ef-a3ca-1c435bc655a0" providerId="ADAL" clId="{CEEC469F-CABE-4C18-8511-B336D5899218}" dt="2019-06-09T03:37:33.885" v="450" actId="20577"/>
        <pc:sldMkLst>
          <pc:docMk/>
          <pc:sldMk cId="1468348136" sldId="2008"/>
        </pc:sldMkLst>
        <pc:spChg chg="mod">
          <ac:chgData name="Denise Moran" userId="a9f34b89-b7f2-48ef-a3ca-1c435bc655a0" providerId="ADAL" clId="{CEEC469F-CABE-4C18-8511-B336D5899218}" dt="2019-06-09T03:37:33.885" v="450" actId="20577"/>
          <ac:spMkLst>
            <pc:docMk/>
            <pc:sldMk cId="1468348136" sldId="2008"/>
            <ac:spMk id="5" creationId="{E2B86F2C-2C70-4878-A294-229C83F62BC4}"/>
          </ac:spMkLst>
        </pc:spChg>
      </pc:sldChg>
      <pc:sldChg chg="modSp">
        <pc:chgData name="Denise Moran" userId="a9f34b89-b7f2-48ef-a3ca-1c435bc655a0" providerId="ADAL" clId="{CEEC469F-CABE-4C18-8511-B336D5899218}" dt="2019-06-09T03:35:09.450" v="361" actId="20577"/>
        <pc:sldMkLst>
          <pc:docMk/>
          <pc:sldMk cId="2437986651" sldId="2009"/>
        </pc:sldMkLst>
        <pc:spChg chg="mod">
          <ac:chgData name="Denise Moran" userId="a9f34b89-b7f2-48ef-a3ca-1c435bc655a0" providerId="ADAL" clId="{CEEC469F-CABE-4C18-8511-B336D5899218}" dt="2019-06-09T02:41:57.197" v="91" actId="20577"/>
          <ac:spMkLst>
            <pc:docMk/>
            <pc:sldMk cId="2437986651" sldId="2009"/>
            <ac:spMk id="3" creationId="{0749068E-99B5-4871-838E-A5FA953701B5}"/>
          </ac:spMkLst>
        </pc:spChg>
        <pc:spChg chg="mod">
          <ac:chgData name="Denise Moran" userId="a9f34b89-b7f2-48ef-a3ca-1c435bc655a0" providerId="ADAL" clId="{CEEC469F-CABE-4C18-8511-B336D5899218}" dt="2019-06-09T03:35:09.450" v="361" actId="20577"/>
          <ac:spMkLst>
            <pc:docMk/>
            <pc:sldMk cId="2437986651" sldId="2009"/>
            <ac:spMk id="5" creationId="{E2B86F2C-2C70-4878-A294-229C83F62BC4}"/>
          </ac:spMkLst>
        </pc:spChg>
        <pc:graphicFrameChg chg="mod">
          <ac:chgData name="Denise Moran" userId="a9f34b89-b7f2-48ef-a3ca-1c435bc655a0" providerId="ADAL" clId="{CEEC469F-CABE-4C18-8511-B336D5899218}" dt="2019-06-09T02:48:44.138" v="193" actId="113"/>
          <ac:graphicFrameMkLst>
            <pc:docMk/>
            <pc:sldMk cId="2437986651" sldId="2009"/>
            <ac:graphicFrameMk id="4" creationId="{C1D9815C-FC86-4188-9DA4-C8EF2D599C81}"/>
          </ac:graphicFrameMkLst>
        </pc:graphicFrameChg>
      </pc:sldChg>
      <pc:sldChg chg="add">
        <pc:chgData name="Denise Moran" userId="a9f34b89-b7f2-48ef-a3ca-1c435bc655a0" providerId="ADAL" clId="{CEEC469F-CABE-4C18-8511-B336D5899218}" dt="2019-06-09T02:28:53.924" v="0"/>
        <pc:sldMkLst>
          <pc:docMk/>
          <pc:sldMk cId="1081350564" sldId="2012"/>
        </pc:sldMkLst>
      </pc:sldChg>
      <pc:sldChg chg="modSp add">
        <pc:chgData name="Denise Moran" userId="a9f34b89-b7f2-48ef-a3ca-1c435bc655a0" providerId="ADAL" clId="{CEEC469F-CABE-4C18-8511-B336D5899218}" dt="2019-06-09T03:16:14.039" v="314" actId="20577"/>
        <pc:sldMkLst>
          <pc:docMk/>
          <pc:sldMk cId="3806912296" sldId="2013"/>
        </pc:sldMkLst>
        <pc:spChg chg="mod">
          <ac:chgData name="Denise Moran" userId="a9f34b89-b7f2-48ef-a3ca-1c435bc655a0" providerId="ADAL" clId="{CEEC469F-CABE-4C18-8511-B336D5899218}" dt="2019-06-09T02:55:29.949" v="302" actId="20577"/>
          <ac:spMkLst>
            <pc:docMk/>
            <pc:sldMk cId="3806912296" sldId="2013"/>
            <ac:spMk id="2" creationId="{7ED5E0D9-86B3-4130-9F71-57A57BAE77FC}"/>
          </ac:spMkLst>
        </pc:spChg>
        <pc:spChg chg="mod">
          <ac:chgData name="Denise Moran" userId="a9f34b89-b7f2-48ef-a3ca-1c435bc655a0" providerId="ADAL" clId="{CEEC469F-CABE-4C18-8511-B336D5899218}" dt="2019-06-09T03:16:14.039" v="314" actId="20577"/>
          <ac:spMkLst>
            <pc:docMk/>
            <pc:sldMk cId="3806912296" sldId="2013"/>
            <ac:spMk id="3" creationId="{74252B7E-0A42-4E54-B557-3C6D6B852B1B}"/>
          </ac:spMkLst>
        </pc:spChg>
      </pc:sldChg>
      <pc:sldChg chg="modSp">
        <pc:chgData name="Denise Moran" userId="a9f34b89-b7f2-48ef-a3ca-1c435bc655a0" providerId="ADAL" clId="{CEEC469F-CABE-4C18-8511-B336D5899218}" dt="2019-06-09T04:03:49.497" v="1044" actId="113"/>
        <pc:sldMkLst>
          <pc:docMk/>
          <pc:sldMk cId="2691567033" sldId="10338"/>
        </pc:sldMkLst>
        <pc:spChg chg="mod">
          <ac:chgData name="Denise Moran" userId="a9f34b89-b7f2-48ef-a3ca-1c435bc655a0" providerId="ADAL" clId="{CEEC469F-CABE-4C18-8511-B336D5899218}" dt="2019-06-09T04:03:49.497" v="1044" actId="113"/>
          <ac:spMkLst>
            <pc:docMk/>
            <pc:sldMk cId="2691567033" sldId="10338"/>
            <ac:spMk id="5" creationId="{CFC34AFE-B800-43C9-B729-F515061DC1DF}"/>
          </ac:spMkLst>
        </pc:spChg>
      </pc:sldChg>
      <pc:sldChg chg="modSp">
        <pc:chgData name="Denise Moran" userId="a9f34b89-b7f2-48ef-a3ca-1c435bc655a0" providerId="ADAL" clId="{CEEC469F-CABE-4C18-8511-B336D5899218}" dt="2019-06-09T04:34:27.678" v="1239" actId="14100"/>
        <pc:sldMkLst>
          <pc:docMk/>
          <pc:sldMk cId="1393540912" sldId="10405"/>
        </pc:sldMkLst>
        <pc:spChg chg="mod">
          <ac:chgData name="Denise Moran" userId="a9f34b89-b7f2-48ef-a3ca-1c435bc655a0" providerId="ADAL" clId="{CEEC469F-CABE-4C18-8511-B336D5899218}" dt="2019-06-09T03:35:59.342" v="399" actId="20577"/>
          <ac:spMkLst>
            <pc:docMk/>
            <pc:sldMk cId="1393540912" sldId="10405"/>
            <ac:spMk id="5" creationId="{E2B86F2C-2C70-4878-A294-229C83F62BC4}"/>
          </ac:spMkLst>
        </pc:spChg>
        <pc:spChg chg="mod">
          <ac:chgData name="Denise Moran" userId="a9f34b89-b7f2-48ef-a3ca-1c435bc655a0" providerId="ADAL" clId="{CEEC469F-CABE-4C18-8511-B336D5899218}" dt="2019-06-09T04:34:27.678" v="1239" actId="14100"/>
          <ac:spMkLst>
            <pc:docMk/>
            <pc:sldMk cId="1393540912" sldId="10405"/>
            <ac:spMk id="8" creationId="{D8B3DC80-8592-49AF-949C-4594D2B87779}"/>
          </ac:spMkLst>
        </pc:spChg>
      </pc:sldChg>
      <pc:sldChg chg="modSp del">
        <pc:chgData name="Denise Moran" userId="a9f34b89-b7f2-48ef-a3ca-1c435bc655a0" providerId="ADAL" clId="{CEEC469F-CABE-4C18-8511-B336D5899218}" dt="2019-06-09T04:16:17.766" v="1219" actId="2696"/>
        <pc:sldMkLst>
          <pc:docMk/>
          <pc:sldMk cId="888105683" sldId="10406"/>
        </pc:sldMkLst>
        <pc:spChg chg="mod">
          <ac:chgData name="Denise Moran" userId="a9f34b89-b7f2-48ef-a3ca-1c435bc655a0" providerId="ADAL" clId="{CEEC469F-CABE-4C18-8511-B336D5899218}" dt="2019-06-09T03:35:49.559" v="391" actId="20577"/>
          <ac:spMkLst>
            <pc:docMk/>
            <pc:sldMk cId="888105683" sldId="10406"/>
            <ac:spMk id="5" creationId="{E2B86F2C-2C70-4878-A294-229C83F62BC4}"/>
          </ac:spMkLst>
        </pc:spChg>
      </pc:sldChg>
      <pc:sldChg chg="addSp modSp add">
        <pc:chgData name="Denise Moran" userId="a9f34b89-b7f2-48ef-a3ca-1c435bc655a0" providerId="ADAL" clId="{CEEC469F-CABE-4C18-8511-B336D5899218}" dt="2019-06-09T04:34:45.444" v="1240" actId="14100"/>
        <pc:sldMkLst>
          <pc:docMk/>
          <pc:sldMk cId="1834407779" sldId="10407"/>
        </pc:sldMkLst>
        <pc:spChg chg="mod">
          <ac:chgData name="Denise Moran" userId="a9f34b89-b7f2-48ef-a3ca-1c435bc655a0" providerId="ADAL" clId="{CEEC469F-CABE-4C18-8511-B336D5899218}" dt="2019-06-09T03:34:53.252" v="352" actId="20577"/>
          <ac:spMkLst>
            <pc:docMk/>
            <pc:sldMk cId="1834407779" sldId="10407"/>
            <ac:spMk id="5" creationId="{E2B86F2C-2C70-4878-A294-229C83F62BC4}"/>
          </ac:spMkLst>
        </pc:spChg>
        <pc:spChg chg="mod">
          <ac:chgData name="Denise Moran" userId="a9f34b89-b7f2-48ef-a3ca-1c435bc655a0" providerId="ADAL" clId="{CEEC469F-CABE-4C18-8511-B336D5899218}" dt="2019-06-09T04:34:45.444" v="1240" actId="14100"/>
          <ac:spMkLst>
            <pc:docMk/>
            <pc:sldMk cId="1834407779" sldId="10407"/>
            <ac:spMk id="8" creationId="{D8B3DC80-8592-49AF-949C-4594D2B87779}"/>
          </ac:spMkLst>
        </pc:spChg>
        <pc:spChg chg="add mod ord">
          <ac:chgData name="Denise Moran" userId="a9f34b89-b7f2-48ef-a3ca-1c435bc655a0" providerId="ADAL" clId="{CEEC469F-CABE-4C18-8511-B336D5899218}" dt="2019-06-09T03:34:10.167" v="347" actId="1076"/>
          <ac:spMkLst>
            <pc:docMk/>
            <pc:sldMk cId="1834407779" sldId="10407"/>
            <ac:spMk id="9" creationId="{D4290A4C-AFBA-4E65-9C79-DFF30EDA75A4}"/>
          </ac:spMkLst>
        </pc:spChg>
      </pc:sldChg>
      <pc:sldChg chg="addSp modSp add">
        <pc:chgData name="Denise Moran" userId="a9f34b89-b7f2-48ef-a3ca-1c435bc655a0" providerId="ADAL" clId="{CEEC469F-CABE-4C18-8511-B336D5899218}" dt="2019-06-09T03:39:44.892" v="557" actId="1076"/>
        <pc:sldMkLst>
          <pc:docMk/>
          <pc:sldMk cId="4001759836" sldId="10408"/>
        </pc:sldMkLst>
        <pc:spChg chg="add mod">
          <ac:chgData name="Denise Moran" userId="a9f34b89-b7f2-48ef-a3ca-1c435bc655a0" providerId="ADAL" clId="{CEEC469F-CABE-4C18-8511-B336D5899218}" dt="2019-06-09T03:39:44.892" v="557" actId="1076"/>
          <ac:spMkLst>
            <pc:docMk/>
            <pc:sldMk cId="4001759836" sldId="10408"/>
            <ac:spMk id="4" creationId="{C2CB7CAD-6822-403E-AB71-4ED628C772F3}"/>
          </ac:spMkLst>
        </pc:spChg>
      </pc:sldChg>
      <pc:sldChg chg="modSp">
        <pc:chgData name="Denise Moran" userId="a9f34b89-b7f2-48ef-a3ca-1c435bc655a0" providerId="ADAL" clId="{CEEC469F-CABE-4C18-8511-B336D5899218}" dt="2019-06-09T04:23:33.227" v="1238" actId="20577"/>
        <pc:sldMkLst>
          <pc:docMk/>
          <pc:sldMk cId="1518165672" sldId="10409"/>
        </pc:sldMkLst>
        <pc:spChg chg="mod">
          <ac:chgData name="Denise Moran" userId="a9f34b89-b7f2-48ef-a3ca-1c435bc655a0" providerId="ADAL" clId="{CEEC469F-CABE-4C18-8511-B336D5899218}" dt="2019-06-09T04:23:33.227" v="1238" actId="20577"/>
          <ac:spMkLst>
            <pc:docMk/>
            <pc:sldMk cId="1518165672" sldId="10409"/>
            <ac:spMk id="5" creationId="{782653E0-2DD8-4860-87DD-243FC50BF596}"/>
          </ac:spMkLst>
        </pc:spChg>
      </pc:sldChg>
      <pc:sldChg chg="modSp add del">
        <pc:chgData name="Denise Moran" userId="a9f34b89-b7f2-48ef-a3ca-1c435bc655a0" providerId="ADAL" clId="{CEEC469F-CABE-4C18-8511-B336D5899218}" dt="2019-06-09T03:42:28.202" v="622" actId="2696"/>
        <pc:sldMkLst>
          <pc:docMk/>
          <pc:sldMk cId="1682700011" sldId="10409"/>
        </pc:sldMkLst>
        <pc:spChg chg="mod">
          <ac:chgData name="Denise Moran" userId="a9f34b89-b7f2-48ef-a3ca-1c435bc655a0" providerId="ADAL" clId="{CEEC469F-CABE-4C18-8511-B336D5899218}" dt="2019-06-09T03:39:53.847" v="575" actId="20577"/>
          <ac:spMkLst>
            <pc:docMk/>
            <pc:sldMk cId="1682700011" sldId="10409"/>
            <ac:spMk id="2" creationId="{3F18FDB3-8B72-4EDC-8BB4-1AA1C2BF2AC8}"/>
          </ac:spMkLst>
        </pc:spChg>
        <pc:spChg chg="mod">
          <ac:chgData name="Denise Moran" userId="a9f34b89-b7f2-48ef-a3ca-1c435bc655a0" providerId="ADAL" clId="{CEEC469F-CABE-4C18-8511-B336D5899218}" dt="2019-06-09T03:40:09.039" v="621" actId="20577"/>
          <ac:spMkLst>
            <pc:docMk/>
            <pc:sldMk cId="1682700011" sldId="10409"/>
            <ac:spMk id="3" creationId="{C8FF149D-B36D-44D9-9C25-3D7D39EF68D8}"/>
          </ac:spMkLst>
        </pc:spChg>
      </pc:sldChg>
      <pc:sldChg chg="modSp add">
        <pc:chgData name="Denise Moran" userId="a9f34b89-b7f2-48ef-a3ca-1c435bc655a0" providerId="ADAL" clId="{CEEC469F-CABE-4C18-8511-B336D5899218}" dt="2019-06-09T04:09:52.958" v="1213" actId="20577"/>
        <pc:sldMkLst>
          <pc:docMk/>
          <pc:sldMk cId="1598955075" sldId="10410"/>
        </pc:sldMkLst>
        <pc:spChg chg="mod">
          <ac:chgData name="Denise Moran" userId="a9f34b89-b7f2-48ef-a3ca-1c435bc655a0" providerId="ADAL" clId="{CEEC469F-CABE-4C18-8511-B336D5899218}" dt="2019-06-09T04:09:52.958" v="1213" actId="20577"/>
          <ac:spMkLst>
            <pc:docMk/>
            <pc:sldMk cId="1598955075" sldId="10410"/>
            <ac:spMk id="2" creationId="{53AE5FDF-0603-4DD1-BDBB-376B074BFBA8}"/>
          </ac:spMkLst>
        </pc:spChg>
        <pc:spChg chg="mod">
          <ac:chgData name="Denise Moran" userId="a9f34b89-b7f2-48ef-a3ca-1c435bc655a0" providerId="ADAL" clId="{CEEC469F-CABE-4C18-8511-B336D5899218}" dt="2019-06-09T04:08:25.691" v="1171" actId="20577"/>
          <ac:spMkLst>
            <pc:docMk/>
            <pc:sldMk cId="1598955075" sldId="10410"/>
            <ac:spMk id="3" creationId="{3022BDEB-4D4D-4CC7-A882-78ED069FBB43}"/>
          </ac:spMkLst>
        </pc:spChg>
      </pc:sldChg>
      <pc:sldChg chg="modSp add">
        <pc:chgData name="Denise Moran" userId="a9f34b89-b7f2-48ef-a3ca-1c435bc655a0" providerId="ADAL" clId="{CEEC469F-CABE-4C18-8511-B336D5899218}" dt="2019-06-09T04:16:25.346" v="1220" actId="1076"/>
        <pc:sldMkLst>
          <pc:docMk/>
          <pc:sldMk cId="4090120940" sldId="10411"/>
        </pc:sldMkLst>
        <pc:spChg chg="mod">
          <ac:chgData name="Denise Moran" userId="a9f34b89-b7f2-48ef-a3ca-1c435bc655a0" providerId="ADAL" clId="{CEEC469F-CABE-4C18-8511-B336D5899218}" dt="2019-06-09T04:16:25.346" v="1220" actId="1076"/>
          <ac:spMkLst>
            <pc:docMk/>
            <pc:sldMk cId="4090120940" sldId="10411"/>
            <ac:spMk id="8" creationId="{D8B3DC80-8592-49AF-949C-4594D2B87779}"/>
          </ac:spMkLst>
        </pc:spChg>
      </pc:sldChg>
      <pc:sldChg chg="modSp add">
        <pc:chgData name="Denise Moran" userId="a9f34b89-b7f2-48ef-a3ca-1c435bc655a0" providerId="ADAL" clId="{CEEC469F-CABE-4C18-8511-B336D5899218}" dt="2019-06-09T04:17:26.096" v="1224" actId="14100"/>
        <pc:sldMkLst>
          <pc:docMk/>
          <pc:sldMk cId="1890660846" sldId="10412"/>
        </pc:sldMkLst>
        <pc:spChg chg="mod">
          <ac:chgData name="Denise Moran" userId="a9f34b89-b7f2-48ef-a3ca-1c435bc655a0" providerId="ADAL" clId="{CEEC469F-CABE-4C18-8511-B336D5899218}" dt="2019-06-09T04:17:26.096" v="1224" actId="14100"/>
          <ac:spMkLst>
            <pc:docMk/>
            <pc:sldMk cId="1890660846" sldId="10412"/>
            <ac:spMk id="8" creationId="{D8B3DC80-8592-49AF-949C-4594D2B87779}"/>
          </ac:spMkLst>
        </pc:spChg>
      </pc:sldChg>
      <pc:sldChg chg="modSp add">
        <pc:chgData name="Denise Moran" userId="a9f34b89-b7f2-48ef-a3ca-1c435bc655a0" providerId="ADAL" clId="{CEEC469F-CABE-4C18-8511-B336D5899218}" dt="2019-06-09T04:18:42.952" v="1228" actId="14100"/>
        <pc:sldMkLst>
          <pc:docMk/>
          <pc:sldMk cId="2174109696" sldId="10413"/>
        </pc:sldMkLst>
        <pc:spChg chg="mod">
          <ac:chgData name="Denise Moran" userId="a9f34b89-b7f2-48ef-a3ca-1c435bc655a0" providerId="ADAL" clId="{CEEC469F-CABE-4C18-8511-B336D5899218}" dt="2019-06-09T04:18:42.952" v="1228" actId="14100"/>
          <ac:spMkLst>
            <pc:docMk/>
            <pc:sldMk cId="2174109696" sldId="10413"/>
            <ac:spMk id="8" creationId="{D8B3DC80-8592-49AF-949C-4594D2B87779}"/>
          </ac:spMkLst>
        </pc:spChg>
      </pc:sldChg>
      <pc:sldChg chg="modSp add ord">
        <pc:chgData name="Denise Moran" userId="a9f34b89-b7f2-48ef-a3ca-1c435bc655a0" providerId="ADAL" clId="{CEEC469F-CABE-4C18-8511-B336D5899218}" dt="2019-06-09T04:35:27.695" v="1267" actId="20577"/>
        <pc:sldMkLst>
          <pc:docMk/>
          <pc:sldMk cId="628193761" sldId="10414"/>
        </pc:sldMkLst>
        <pc:spChg chg="mod">
          <ac:chgData name="Denise Moran" userId="a9f34b89-b7f2-48ef-a3ca-1c435bc655a0" providerId="ADAL" clId="{CEEC469F-CABE-4C18-8511-B336D5899218}" dt="2019-06-09T04:35:27.695" v="1267" actId="20577"/>
          <ac:spMkLst>
            <pc:docMk/>
            <pc:sldMk cId="628193761" sldId="10414"/>
            <ac:spMk id="2" creationId="{C5729CFE-4487-4089-97EC-7118292FA3CD}"/>
          </ac:spMkLst>
        </pc:spChg>
      </pc:sldChg>
      <pc:sldChg chg="modSp add del">
        <pc:chgData name="Denise Moran" userId="a9f34b89-b7f2-48ef-a3ca-1c435bc655a0" providerId="ADAL" clId="{CEEC469F-CABE-4C18-8511-B336D5899218}" dt="2019-06-09T04:35:22.636" v="1258" actId="2696"/>
        <pc:sldMkLst>
          <pc:docMk/>
          <pc:sldMk cId="1328472199" sldId="10414"/>
        </pc:sldMkLst>
        <pc:spChg chg="mod">
          <ac:chgData name="Denise Moran" userId="a9f34b89-b7f2-48ef-a3ca-1c435bc655a0" providerId="ADAL" clId="{CEEC469F-CABE-4C18-8511-B336D5899218}" dt="2019-06-09T04:35:13.272" v="1257" actId="20577"/>
          <ac:spMkLst>
            <pc:docMk/>
            <pc:sldMk cId="1328472199" sldId="10414"/>
            <ac:spMk id="2" creationId="{C5729CFE-4487-4089-97EC-7118292FA3CD}"/>
          </ac:spMkLst>
        </pc:spChg>
      </pc:sldChg>
      <pc:sldChg chg="modSp add">
        <pc:chgData name="Denise Moran" userId="a9f34b89-b7f2-48ef-a3ca-1c435bc655a0" providerId="ADAL" clId="{CEEC469F-CABE-4C18-8511-B336D5899218}" dt="2019-06-09T04:35:52.247" v="1283" actId="20577"/>
        <pc:sldMkLst>
          <pc:docMk/>
          <pc:sldMk cId="1278019202" sldId="10415"/>
        </pc:sldMkLst>
        <pc:spChg chg="mod">
          <ac:chgData name="Denise Moran" userId="a9f34b89-b7f2-48ef-a3ca-1c435bc655a0" providerId="ADAL" clId="{CEEC469F-CABE-4C18-8511-B336D5899218}" dt="2019-06-09T04:35:52.247" v="1283" actId="20577"/>
          <ac:spMkLst>
            <pc:docMk/>
            <pc:sldMk cId="1278019202" sldId="10415"/>
            <ac:spMk id="2" creationId="{C5729CFE-4487-4089-97EC-7118292FA3CD}"/>
          </ac:spMkLst>
        </pc:spChg>
      </pc:sldChg>
      <pc:sldChg chg="modSp add">
        <pc:chgData name="Denise Moran" userId="a9f34b89-b7f2-48ef-a3ca-1c435bc655a0" providerId="ADAL" clId="{CEEC469F-CABE-4C18-8511-B336D5899218}" dt="2019-06-09T04:38:15.934" v="1324" actId="20577"/>
        <pc:sldMkLst>
          <pc:docMk/>
          <pc:sldMk cId="1646466982" sldId="10416"/>
        </pc:sldMkLst>
        <pc:spChg chg="mod">
          <ac:chgData name="Denise Moran" userId="a9f34b89-b7f2-48ef-a3ca-1c435bc655a0" providerId="ADAL" clId="{CEEC469F-CABE-4C18-8511-B336D5899218}" dt="2019-06-09T04:36:29.249" v="1322" actId="1036"/>
          <ac:spMkLst>
            <pc:docMk/>
            <pc:sldMk cId="1646466982" sldId="10416"/>
            <ac:spMk id="8" creationId="{D8B3DC80-8592-49AF-949C-4594D2B87779}"/>
          </ac:spMkLst>
        </pc:spChg>
        <pc:graphicFrameChg chg="mod">
          <ac:chgData name="Denise Moran" userId="a9f34b89-b7f2-48ef-a3ca-1c435bc655a0" providerId="ADAL" clId="{CEEC469F-CABE-4C18-8511-B336D5899218}" dt="2019-06-09T04:38:15.934" v="1324" actId="20577"/>
          <ac:graphicFrameMkLst>
            <pc:docMk/>
            <pc:sldMk cId="1646466982" sldId="10416"/>
            <ac:graphicFrameMk id="4" creationId="{C1D9815C-FC86-4188-9DA4-C8EF2D599C81}"/>
          </ac:graphicFrameMkLst>
        </pc:graphicFrameChg>
      </pc:sldChg>
    </pc:docChg>
  </pc:docChgLst>
  <pc:docChgLst>
    <pc:chgData name="Denise Moran" userId="a9f34b89-b7f2-48ef-a3ca-1c435bc655a0" providerId="ADAL" clId="{C3AC2DD5-D6EB-46E0-AAC7-BA822147B862}"/>
    <pc:docChg chg="undo custSel addSld delSld modSld sldOrd modSection">
      <pc:chgData name="Denise Moran" userId="a9f34b89-b7f2-48ef-a3ca-1c435bc655a0" providerId="ADAL" clId="{C3AC2DD5-D6EB-46E0-AAC7-BA822147B862}" dt="2019-05-31T01:58:42.604" v="3833" actId="20577"/>
      <pc:docMkLst>
        <pc:docMk/>
      </pc:docMkLst>
      <pc:sldChg chg="modSp">
        <pc:chgData name="Denise Moran" userId="a9f34b89-b7f2-48ef-a3ca-1c435bc655a0" providerId="ADAL" clId="{C3AC2DD5-D6EB-46E0-AAC7-BA822147B862}" dt="2019-05-30T21:00:56.536" v="35" actId="20577"/>
        <pc:sldMkLst>
          <pc:docMk/>
          <pc:sldMk cId="3924245763" sldId="1964"/>
        </pc:sldMkLst>
        <pc:spChg chg="mod">
          <ac:chgData name="Denise Moran" userId="a9f34b89-b7f2-48ef-a3ca-1c435bc655a0" providerId="ADAL" clId="{C3AC2DD5-D6EB-46E0-AAC7-BA822147B862}" dt="2019-05-30T21:00:56.536" v="35" actId="20577"/>
          <ac:spMkLst>
            <pc:docMk/>
            <pc:sldMk cId="3924245763" sldId="1964"/>
            <ac:spMk id="2" creationId="{9561A0CE-8E27-42FD-B9E7-8EA90F05F56A}"/>
          </ac:spMkLst>
        </pc:spChg>
      </pc:sldChg>
      <pc:sldChg chg="modSp">
        <pc:chgData name="Denise Moran" userId="a9f34b89-b7f2-48ef-a3ca-1c435bc655a0" providerId="ADAL" clId="{C3AC2DD5-D6EB-46E0-AAC7-BA822147B862}" dt="2019-05-30T21:24:21.858" v="559" actId="20577"/>
        <pc:sldMkLst>
          <pc:docMk/>
          <pc:sldMk cId="2132303674" sldId="1974"/>
        </pc:sldMkLst>
        <pc:spChg chg="mod">
          <ac:chgData name="Denise Moran" userId="a9f34b89-b7f2-48ef-a3ca-1c435bc655a0" providerId="ADAL" clId="{C3AC2DD5-D6EB-46E0-AAC7-BA822147B862}" dt="2019-05-30T21:01:20.300" v="79" actId="20577"/>
          <ac:spMkLst>
            <pc:docMk/>
            <pc:sldMk cId="2132303674" sldId="1974"/>
            <ac:spMk id="2" creationId="{974FAEAF-F03C-44CC-83AF-52321858CDAA}"/>
          </ac:spMkLst>
        </pc:spChg>
        <pc:spChg chg="mod">
          <ac:chgData name="Denise Moran" userId="a9f34b89-b7f2-48ef-a3ca-1c435bc655a0" providerId="ADAL" clId="{C3AC2DD5-D6EB-46E0-AAC7-BA822147B862}" dt="2019-05-30T21:24:21.858" v="559" actId="20577"/>
          <ac:spMkLst>
            <pc:docMk/>
            <pc:sldMk cId="2132303674" sldId="1974"/>
            <ac:spMk id="3" creationId="{1B8B65F2-6D7A-4709-B36D-447F2922FF5E}"/>
          </ac:spMkLst>
        </pc:spChg>
      </pc:sldChg>
      <pc:sldChg chg="modSp add">
        <pc:chgData name="Denise Moran" userId="a9f34b89-b7f2-48ef-a3ca-1c435bc655a0" providerId="ADAL" clId="{C3AC2DD5-D6EB-46E0-AAC7-BA822147B862}" dt="2019-05-30T22:49:31.819" v="2422"/>
        <pc:sldMkLst>
          <pc:docMk/>
          <pc:sldMk cId="2435871932" sldId="1976"/>
        </pc:sldMkLst>
        <pc:spChg chg="mod">
          <ac:chgData name="Denise Moran" userId="a9f34b89-b7f2-48ef-a3ca-1c435bc655a0" providerId="ADAL" clId="{C3AC2DD5-D6EB-46E0-AAC7-BA822147B862}" dt="2019-05-30T22:22:22.851" v="1103" actId="20577"/>
          <ac:spMkLst>
            <pc:docMk/>
            <pc:sldMk cId="2435871932" sldId="1976"/>
            <ac:spMk id="2" creationId="{05A94605-B866-4971-89C3-7B3D81B3D803}"/>
          </ac:spMkLst>
        </pc:spChg>
        <pc:spChg chg="mod">
          <ac:chgData name="Denise Moran" userId="a9f34b89-b7f2-48ef-a3ca-1c435bc655a0" providerId="ADAL" clId="{C3AC2DD5-D6EB-46E0-AAC7-BA822147B862}" dt="2019-05-30T22:49:31.819" v="2422"/>
          <ac:spMkLst>
            <pc:docMk/>
            <pc:sldMk cId="2435871932" sldId="1976"/>
            <ac:spMk id="3" creationId="{AD3670A3-5075-4D5F-927D-E76E19B8FFFC}"/>
          </ac:spMkLst>
        </pc:spChg>
      </pc:sldChg>
      <pc:sldChg chg="modSp add ord">
        <pc:chgData name="Denise Moran" userId="a9f34b89-b7f2-48ef-a3ca-1c435bc655a0" providerId="ADAL" clId="{C3AC2DD5-D6EB-46E0-AAC7-BA822147B862}" dt="2019-05-30T22:31:08.528" v="1425" actId="20577"/>
        <pc:sldMkLst>
          <pc:docMk/>
          <pc:sldMk cId="4084824814" sldId="1977"/>
        </pc:sldMkLst>
        <pc:spChg chg="mod">
          <ac:chgData name="Denise Moran" userId="a9f34b89-b7f2-48ef-a3ca-1c435bc655a0" providerId="ADAL" clId="{C3AC2DD5-D6EB-46E0-AAC7-BA822147B862}" dt="2019-05-30T22:31:04.025" v="1412" actId="20577"/>
          <ac:spMkLst>
            <pc:docMk/>
            <pc:sldMk cId="4084824814" sldId="1977"/>
            <ac:spMk id="2" creationId="{C5729CFE-4487-4089-97EC-7118292FA3CD}"/>
          </ac:spMkLst>
        </pc:spChg>
        <pc:spChg chg="mod">
          <ac:chgData name="Denise Moran" userId="a9f34b89-b7f2-48ef-a3ca-1c435bc655a0" providerId="ADAL" clId="{C3AC2DD5-D6EB-46E0-AAC7-BA822147B862}" dt="2019-05-30T22:31:08.528" v="1425" actId="20577"/>
          <ac:spMkLst>
            <pc:docMk/>
            <pc:sldMk cId="4084824814" sldId="1977"/>
            <ac:spMk id="3" creationId="{D362131C-868B-4EE8-9F88-16386DD21776}"/>
          </ac:spMkLst>
        </pc:spChg>
      </pc:sldChg>
      <pc:sldChg chg="modSp add">
        <pc:chgData name="Denise Moran" userId="a9f34b89-b7f2-48ef-a3ca-1c435bc655a0" providerId="ADAL" clId="{C3AC2DD5-D6EB-46E0-AAC7-BA822147B862}" dt="2019-05-30T22:50:06.782" v="2423" actId="20577"/>
        <pc:sldMkLst>
          <pc:docMk/>
          <pc:sldMk cId="1060935080" sldId="1979"/>
        </pc:sldMkLst>
        <pc:spChg chg="mod">
          <ac:chgData name="Denise Moran" userId="a9f34b89-b7f2-48ef-a3ca-1c435bc655a0" providerId="ADAL" clId="{C3AC2DD5-D6EB-46E0-AAC7-BA822147B862}" dt="2019-05-30T22:40:18.361" v="1889" actId="20577"/>
          <ac:spMkLst>
            <pc:docMk/>
            <pc:sldMk cId="1060935080" sldId="1979"/>
            <ac:spMk id="2" creationId="{05A94605-B866-4971-89C3-7B3D81B3D803}"/>
          </ac:spMkLst>
        </pc:spChg>
        <pc:spChg chg="mod">
          <ac:chgData name="Denise Moran" userId="a9f34b89-b7f2-48ef-a3ca-1c435bc655a0" providerId="ADAL" clId="{C3AC2DD5-D6EB-46E0-AAC7-BA822147B862}" dt="2019-05-30T22:50:06.782" v="2423" actId="20577"/>
          <ac:spMkLst>
            <pc:docMk/>
            <pc:sldMk cId="1060935080" sldId="1979"/>
            <ac:spMk id="3" creationId="{AD3670A3-5075-4D5F-927D-E76E19B8FFFC}"/>
          </ac:spMkLst>
        </pc:spChg>
      </pc:sldChg>
      <pc:sldChg chg="modSp add ord">
        <pc:chgData name="Denise Moran" userId="a9f34b89-b7f2-48ef-a3ca-1c435bc655a0" providerId="ADAL" clId="{C3AC2DD5-D6EB-46E0-AAC7-BA822147B862}" dt="2019-05-30T22:51:07.047" v="2485" actId="20577"/>
        <pc:sldMkLst>
          <pc:docMk/>
          <pc:sldMk cId="3318012583" sldId="1980"/>
        </pc:sldMkLst>
        <pc:spChg chg="mod">
          <ac:chgData name="Denise Moran" userId="a9f34b89-b7f2-48ef-a3ca-1c435bc655a0" providerId="ADAL" clId="{C3AC2DD5-D6EB-46E0-AAC7-BA822147B862}" dt="2019-05-30T22:51:03.421" v="2473" actId="20577"/>
          <ac:spMkLst>
            <pc:docMk/>
            <pc:sldMk cId="3318012583" sldId="1980"/>
            <ac:spMk id="2" creationId="{C5729CFE-4487-4089-97EC-7118292FA3CD}"/>
          </ac:spMkLst>
        </pc:spChg>
        <pc:spChg chg="mod">
          <ac:chgData name="Denise Moran" userId="a9f34b89-b7f2-48ef-a3ca-1c435bc655a0" providerId="ADAL" clId="{C3AC2DD5-D6EB-46E0-AAC7-BA822147B862}" dt="2019-05-30T22:51:07.047" v="2485" actId="20577"/>
          <ac:spMkLst>
            <pc:docMk/>
            <pc:sldMk cId="3318012583" sldId="1980"/>
            <ac:spMk id="3" creationId="{D362131C-868B-4EE8-9F88-16386DD21776}"/>
          </ac:spMkLst>
        </pc:spChg>
      </pc:sldChg>
      <pc:sldChg chg="modSp add">
        <pc:chgData name="Denise Moran" userId="a9f34b89-b7f2-48ef-a3ca-1c435bc655a0" providerId="ADAL" clId="{C3AC2DD5-D6EB-46E0-AAC7-BA822147B862}" dt="2019-05-30T22:52:09.901" v="2548" actId="20577"/>
        <pc:sldMkLst>
          <pc:docMk/>
          <pc:sldMk cId="425260826" sldId="1981"/>
        </pc:sldMkLst>
        <pc:spChg chg="mod">
          <ac:chgData name="Denise Moran" userId="a9f34b89-b7f2-48ef-a3ca-1c435bc655a0" providerId="ADAL" clId="{C3AC2DD5-D6EB-46E0-AAC7-BA822147B862}" dt="2019-05-30T22:52:04.186" v="2534" actId="20577"/>
          <ac:spMkLst>
            <pc:docMk/>
            <pc:sldMk cId="425260826" sldId="1981"/>
            <ac:spMk id="2" creationId="{C5729CFE-4487-4089-97EC-7118292FA3CD}"/>
          </ac:spMkLst>
        </pc:spChg>
        <pc:spChg chg="mod">
          <ac:chgData name="Denise Moran" userId="a9f34b89-b7f2-48ef-a3ca-1c435bc655a0" providerId="ADAL" clId="{C3AC2DD5-D6EB-46E0-AAC7-BA822147B862}" dt="2019-05-30T22:52:09.901" v="2548" actId="20577"/>
          <ac:spMkLst>
            <pc:docMk/>
            <pc:sldMk cId="425260826" sldId="1981"/>
            <ac:spMk id="3" creationId="{D362131C-868B-4EE8-9F88-16386DD21776}"/>
          </ac:spMkLst>
        </pc:spChg>
      </pc:sldChg>
      <pc:sldChg chg="modSp add">
        <pc:chgData name="Denise Moran" userId="a9f34b89-b7f2-48ef-a3ca-1c435bc655a0" providerId="ADAL" clId="{C3AC2DD5-D6EB-46E0-AAC7-BA822147B862}" dt="2019-05-31T01:58:42.604" v="3833" actId="20577"/>
        <pc:sldMkLst>
          <pc:docMk/>
          <pc:sldMk cId="1022860939" sldId="1982"/>
        </pc:sldMkLst>
        <pc:spChg chg="mod">
          <ac:chgData name="Denise Moran" userId="a9f34b89-b7f2-48ef-a3ca-1c435bc655a0" providerId="ADAL" clId="{C3AC2DD5-D6EB-46E0-AAC7-BA822147B862}" dt="2019-05-30T23:39:06.887" v="3719" actId="20577"/>
          <ac:spMkLst>
            <pc:docMk/>
            <pc:sldMk cId="1022860939" sldId="1982"/>
            <ac:spMk id="2" creationId="{05A94605-B866-4971-89C3-7B3D81B3D803}"/>
          </ac:spMkLst>
        </pc:spChg>
        <pc:spChg chg="mod">
          <ac:chgData name="Denise Moran" userId="a9f34b89-b7f2-48ef-a3ca-1c435bc655a0" providerId="ADAL" clId="{C3AC2DD5-D6EB-46E0-AAC7-BA822147B862}" dt="2019-05-31T01:58:42.604" v="3833" actId="20577"/>
          <ac:spMkLst>
            <pc:docMk/>
            <pc:sldMk cId="1022860939" sldId="1982"/>
            <ac:spMk id="3" creationId="{AD3670A3-5075-4D5F-927D-E76E19B8FFFC}"/>
          </ac:spMkLst>
        </pc:spChg>
      </pc:sldChg>
      <pc:sldChg chg="modSp add ord">
        <pc:chgData name="Denise Moran" userId="a9f34b89-b7f2-48ef-a3ca-1c435bc655a0" providerId="ADAL" clId="{C3AC2DD5-D6EB-46E0-AAC7-BA822147B862}" dt="2019-05-30T22:55:42.466" v="2611"/>
        <pc:sldMkLst>
          <pc:docMk/>
          <pc:sldMk cId="3663389292" sldId="1983"/>
        </pc:sldMkLst>
        <pc:spChg chg="mod">
          <ac:chgData name="Denise Moran" userId="a9f34b89-b7f2-48ef-a3ca-1c435bc655a0" providerId="ADAL" clId="{C3AC2DD5-D6EB-46E0-AAC7-BA822147B862}" dt="2019-05-30T22:55:29.639" v="2608" actId="20577"/>
          <ac:spMkLst>
            <pc:docMk/>
            <pc:sldMk cId="3663389292" sldId="1983"/>
            <ac:spMk id="2" creationId="{C5729CFE-4487-4089-97EC-7118292FA3CD}"/>
          </ac:spMkLst>
        </pc:spChg>
      </pc:sldChg>
      <pc:sldChg chg="modSp add ord">
        <pc:chgData name="Denise Moran" userId="a9f34b89-b7f2-48ef-a3ca-1c435bc655a0" providerId="ADAL" clId="{C3AC2DD5-D6EB-46E0-AAC7-BA822147B862}" dt="2019-05-30T23:39:25.856" v="3785" actId="20577"/>
        <pc:sldMkLst>
          <pc:docMk/>
          <pc:sldMk cId="2876666524" sldId="1984"/>
        </pc:sldMkLst>
        <pc:spChg chg="mod">
          <ac:chgData name="Denise Moran" userId="a9f34b89-b7f2-48ef-a3ca-1c435bc655a0" providerId="ADAL" clId="{C3AC2DD5-D6EB-46E0-AAC7-BA822147B862}" dt="2019-05-30T23:39:20.408" v="3773" actId="20577"/>
          <ac:spMkLst>
            <pc:docMk/>
            <pc:sldMk cId="2876666524" sldId="1984"/>
            <ac:spMk id="2" creationId="{C5729CFE-4487-4089-97EC-7118292FA3CD}"/>
          </ac:spMkLst>
        </pc:spChg>
        <pc:spChg chg="mod">
          <ac:chgData name="Denise Moran" userId="a9f34b89-b7f2-48ef-a3ca-1c435bc655a0" providerId="ADAL" clId="{C3AC2DD5-D6EB-46E0-AAC7-BA822147B862}" dt="2019-05-30T23:39:25.856" v="3785" actId="20577"/>
          <ac:spMkLst>
            <pc:docMk/>
            <pc:sldMk cId="2876666524" sldId="1984"/>
            <ac:spMk id="3" creationId="{D362131C-868B-4EE8-9F88-16386DD21776}"/>
          </ac:spMkLst>
        </pc:spChg>
      </pc:sldChg>
      <pc:sldChg chg="modSp add">
        <pc:chgData name="Denise Moran" userId="a9f34b89-b7f2-48ef-a3ca-1c435bc655a0" providerId="ADAL" clId="{C3AC2DD5-D6EB-46E0-AAC7-BA822147B862}" dt="2019-05-30T22:56:56.923" v="2648" actId="20577"/>
        <pc:sldMkLst>
          <pc:docMk/>
          <pc:sldMk cId="253375914" sldId="1985"/>
        </pc:sldMkLst>
        <pc:spChg chg="mod">
          <ac:chgData name="Denise Moran" userId="a9f34b89-b7f2-48ef-a3ca-1c435bc655a0" providerId="ADAL" clId="{C3AC2DD5-D6EB-46E0-AAC7-BA822147B862}" dt="2019-05-30T22:56:21.136" v="2617" actId="20577"/>
          <ac:spMkLst>
            <pc:docMk/>
            <pc:sldMk cId="253375914" sldId="1985"/>
            <ac:spMk id="2" creationId="{85F00EFF-C32E-4A57-A81E-0D5C5B67D776}"/>
          </ac:spMkLst>
        </pc:spChg>
        <pc:spChg chg="mod">
          <ac:chgData name="Denise Moran" userId="a9f34b89-b7f2-48ef-a3ca-1c435bc655a0" providerId="ADAL" clId="{C3AC2DD5-D6EB-46E0-AAC7-BA822147B862}" dt="2019-05-30T22:56:56.923" v="2648" actId="20577"/>
          <ac:spMkLst>
            <pc:docMk/>
            <pc:sldMk cId="253375914" sldId="1985"/>
            <ac:spMk id="3" creationId="{0BC43F34-8DAF-4372-8641-E6BD4F7DA4BD}"/>
          </ac:spMkLst>
        </pc:spChg>
      </pc:sldChg>
    </pc:docChg>
  </pc:docChgLst>
  <pc:docChgLst>
    <pc:chgData name="Denise Moran" userId="a9f34b89-b7f2-48ef-a3ca-1c435bc655a0" providerId="ADAL" clId="{86D0793C-D5D2-43D6-84C0-127060ED3AC7}"/>
    <pc:docChg chg="undo modSld">
      <pc:chgData name="Denise Moran" userId="a9f34b89-b7f2-48ef-a3ca-1c435bc655a0" providerId="ADAL" clId="{86D0793C-D5D2-43D6-84C0-127060ED3AC7}" dt="2019-06-07T03:02:33.067" v="267"/>
      <pc:docMkLst>
        <pc:docMk/>
      </pc:docMkLst>
      <pc:sldChg chg="modSp">
        <pc:chgData name="Denise Moran" userId="a9f34b89-b7f2-48ef-a3ca-1c435bc655a0" providerId="ADAL" clId="{86D0793C-D5D2-43D6-84C0-127060ED3AC7}" dt="2019-06-07T03:01:44.360" v="245" actId="20577"/>
        <pc:sldMkLst>
          <pc:docMk/>
          <pc:sldMk cId="2435871932" sldId="1976"/>
        </pc:sldMkLst>
        <pc:spChg chg="mod">
          <ac:chgData name="Denise Moran" userId="a9f34b89-b7f2-48ef-a3ca-1c435bc655a0" providerId="ADAL" clId="{86D0793C-D5D2-43D6-84C0-127060ED3AC7}" dt="2019-06-07T03:01:44.360" v="245" actId="20577"/>
          <ac:spMkLst>
            <pc:docMk/>
            <pc:sldMk cId="2435871932" sldId="1976"/>
            <ac:spMk id="3" creationId="{AD3670A3-5075-4D5F-927D-E76E19B8FFFC}"/>
          </ac:spMkLst>
        </pc:spChg>
      </pc:sldChg>
      <pc:sldChg chg="modSp">
        <pc:chgData name="Denise Moran" userId="a9f34b89-b7f2-48ef-a3ca-1c435bc655a0" providerId="ADAL" clId="{86D0793C-D5D2-43D6-84C0-127060ED3AC7}" dt="2019-06-07T02:20:15.138" v="95" actId="20577"/>
        <pc:sldMkLst>
          <pc:docMk/>
          <pc:sldMk cId="4084824814" sldId="1977"/>
        </pc:sldMkLst>
        <pc:spChg chg="mod">
          <ac:chgData name="Denise Moran" userId="a9f34b89-b7f2-48ef-a3ca-1c435bc655a0" providerId="ADAL" clId="{86D0793C-D5D2-43D6-84C0-127060ED3AC7}" dt="2019-06-07T02:20:15.138" v="95" actId="20577"/>
          <ac:spMkLst>
            <pc:docMk/>
            <pc:sldMk cId="4084824814" sldId="1977"/>
            <ac:spMk id="2" creationId="{C5729CFE-4487-4089-97EC-7118292FA3CD}"/>
          </ac:spMkLst>
        </pc:spChg>
      </pc:sldChg>
      <pc:sldChg chg="modSp">
        <pc:chgData name="Denise Moran" userId="a9f34b89-b7f2-48ef-a3ca-1c435bc655a0" providerId="ADAL" clId="{86D0793C-D5D2-43D6-84C0-127060ED3AC7}" dt="2019-06-07T02:20:09.934" v="87" actId="20577"/>
        <pc:sldMkLst>
          <pc:docMk/>
          <pc:sldMk cId="3663389292" sldId="1983"/>
        </pc:sldMkLst>
        <pc:spChg chg="mod">
          <ac:chgData name="Denise Moran" userId="a9f34b89-b7f2-48ef-a3ca-1c435bc655a0" providerId="ADAL" clId="{86D0793C-D5D2-43D6-84C0-127060ED3AC7}" dt="2019-06-07T02:20:09.934" v="87" actId="20577"/>
          <ac:spMkLst>
            <pc:docMk/>
            <pc:sldMk cId="3663389292" sldId="1983"/>
            <ac:spMk id="2" creationId="{C5729CFE-4487-4089-97EC-7118292FA3CD}"/>
          </ac:spMkLst>
        </pc:spChg>
      </pc:sldChg>
      <pc:sldChg chg="modTransition">
        <pc:chgData name="Denise Moran" userId="a9f34b89-b7f2-48ef-a3ca-1c435bc655a0" providerId="ADAL" clId="{86D0793C-D5D2-43D6-84C0-127060ED3AC7}" dt="2019-06-07T03:02:33.067" v="267"/>
        <pc:sldMkLst>
          <pc:docMk/>
          <pc:sldMk cId="1040827311" sldId="1991"/>
        </pc:sldMkLst>
      </pc:sldChg>
      <pc:sldChg chg="addSp modSp">
        <pc:chgData name="Denise Moran" userId="a9f34b89-b7f2-48ef-a3ca-1c435bc655a0" providerId="ADAL" clId="{86D0793C-D5D2-43D6-84C0-127060ED3AC7}" dt="2019-06-07T02:22:23.358" v="193" actId="404"/>
        <pc:sldMkLst>
          <pc:docMk/>
          <pc:sldMk cId="4043028287" sldId="1994"/>
        </pc:sldMkLst>
        <pc:spChg chg="add mod">
          <ac:chgData name="Denise Moran" userId="a9f34b89-b7f2-48ef-a3ca-1c435bc655a0" providerId="ADAL" clId="{86D0793C-D5D2-43D6-84C0-127060ED3AC7}" dt="2019-06-07T02:21:30.792" v="147" actId="1076"/>
          <ac:spMkLst>
            <pc:docMk/>
            <pc:sldMk cId="4043028287" sldId="1994"/>
            <ac:spMk id="3" creationId="{0749068E-99B5-4871-838E-A5FA953701B5}"/>
          </ac:spMkLst>
        </pc:spChg>
        <pc:spChg chg="add mod">
          <ac:chgData name="Denise Moran" userId="a9f34b89-b7f2-48ef-a3ca-1c435bc655a0" providerId="ADAL" clId="{86D0793C-D5D2-43D6-84C0-127060ED3AC7}" dt="2019-06-07T02:21:26.517" v="146" actId="1076"/>
          <ac:spMkLst>
            <pc:docMk/>
            <pc:sldMk cId="4043028287" sldId="1994"/>
            <ac:spMk id="5" creationId="{E2B86F2C-2C70-4878-A294-229C83F62BC4}"/>
          </ac:spMkLst>
        </pc:spChg>
        <pc:spChg chg="add mod">
          <ac:chgData name="Denise Moran" userId="a9f34b89-b7f2-48ef-a3ca-1c435bc655a0" providerId="ADAL" clId="{86D0793C-D5D2-43D6-84C0-127060ED3AC7}" dt="2019-06-07T02:21:06.692" v="129" actId="20577"/>
          <ac:spMkLst>
            <pc:docMk/>
            <pc:sldMk cId="4043028287" sldId="1994"/>
            <ac:spMk id="6" creationId="{484771FC-5534-4525-BE90-DB0A1C9AD131}"/>
          </ac:spMkLst>
        </pc:spChg>
        <pc:spChg chg="add mod">
          <ac:chgData name="Denise Moran" userId="a9f34b89-b7f2-48ef-a3ca-1c435bc655a0" providerId="ADAL" clId="{86D0793C-D5D2-43D6-84C0-127060ED3AC7}" dt="2019-06-06T17:10:52.907" v="67" actId="1076"/>
          <ac:spMkLst>
            <pc:docMk/>
            <pc:sldMk cId="4043028287" sldId="1994"/>
            <ac:spMk id="7" creationId="{E62E86AF-4D26-40E5-824A-77901E128059}"/>
          </ac:spMkLst>
        </pc:spChg>
        <pc:spChg chg="add mod ord">
          <ac:chgData name="Denise Moran" userId="a9f34b89-b7f2-48ef-a3ca-1c435bc655a0" providerId="ADAL" clId="{86D0793C-D5D2-43D6-84C0-127060ED3AC7}" dt="2019-06-07T02:21:35.526" v="149" actId="1076"/>
          <ac:spMkLst>
            <pc:docMk/>
            <pc:sldMk cId="4043028287" sldId="1994"/>
            <ac:spMk id="8" creationId="{D8B3DC80-8592-49AF-949C-4594D2B87779}"/>
          </ac:spMkLst>
        </pc:spChg>
        <pc:graphicFrameChg chg="mod">
          <ac:chgData name="Denise Moran" userId="a9f34b89-b7f2-48ef-a3ca-1c435bc655a0" providerId="ADAL" clId="{86D0793C-D5D2-43D6-84C0-127060ED3AC7}" dt="2019-06-07T02:22:23.358" v="193" actId="404"/>
          <ac:graphicFrameMkLst>
            <pc:docMk/>
            <pc:sldMk cId="4043028287" sldId="1994"/>
            <ac:graphicFrameMk id="4" creationId="{C1D9815C-FC86-4188-9DA4-C8EF2D599C81}"/>
          </ac:graphicFrameMkLst>
        </pc:graphicFrameChg>
      </pc:sldChg>
      <pc:sldChg chg="modSp">
        <pc:chgData name="Denise Moran" userId="a9f34b89-b7f2-48ef-a3ca-1c435bc655a0" providerId="ADAL" clId="{86D0793C-D5D2-43D6-84C0-127060ED3AC7}" dt="2019-06-07T02:22:37.359" v="194" actId="20577"/>
        <pc:sldMkLst>
          <pc:docMk/>
          <pc:sldMk cId="1708424198" sldId="1995"/>
        </pc:sldMkLst>
        <pc:spChg chg="mod">
          <ac:chgData name="Denise Moran" userId="a9f34b89-b7f2-48ef-a3ca-1c435bc655a0" providerId="ADAL" clId="{86D0793C-D5D2-43D6-84C0-127060ED3AC7}" dt="2019-06-07T02:22:37.359" v="194" actId="20577"/>
          <ac:spMkLst>
            <pc:docMk/>
            <pc:sldMk cId="1708424198" sldId="1995"/>
            <ac:spMk id="2" creationId="{399CF5B6-0946-439B-A818-3B1FFFF57A1A}"/>
          </ac:spMkLst>
        </pc:spChg>
      </pc:sldChg>
      <pc:sldChg chg="modSp">
        <pc:chgData name="Denise Moran" userId="a9f34b89-b7f2-48ef-a3ca-1c435bc655a0" providerId="ADAL" clId="{86D0793C-D5D2-43D6-84C0-127060ED3AC7}" dt="2019-06-07T03:02:05.675" v="265" actId="1035"/>
        <pc:sldMkLst>
          <pc:docMk/>
          <pc:sldMk cId="3231304220" sldId="1998"/>
        </pc:sldMkLst>
        <pc:spChg chg="mod">
          <ac:chgData name="Denise Moran" userId="a9f34b89-b7f2-48ef-a3ca-1c435bc655a0" providerId="ADAL" clId="{86D0793C-D5D2-43D6-84C0-127060ED3AC7}" dt="2019-06-07T03:02:05.675" v="265" actId="1035"/>
          <ac:spMkLst>
            <pc:docMk/>
            <pc:sldMk cId="3231304220" sldId="1998"/>
            <ac:spMk id="3" creationId="{3022BDEB-4D4D-4CC7-A882-78ED069FBB43}"/>
          </ac:spMkLst>
        </pc:spChg>
      </pc:sldChg>
    </pc:docChg>
  </pc:docChgLst>
  <pc:docChgLst>
    <pc:chgData name="Denise Moran" userId="a9f34b89-b7f2-48ef-a3ca-1c435bc655a0" providerId="ADAL" clId="{2BFFEA1A-9B49-4DF4-BCE5-292E74BFB81E}"/>
    <pc:docChg chg="addSld delSld modSld sldOrd">
      <pc:chgData name="Denise Moran" userId="a9f34b89-b7f2-48ef-a3ca-1c435bc655a0" providerId="ADAL" clId="{2BFFEA1A-9B49-4DF4-BCE5-292E74BFB81E}" dt="2019-06-06T22:31:08.938" v="247"/>
      <pc:docMkLst>
        <pc:docMk/>
      </pc:docMkLst>
      <pc:sldChg chg="ord">
        <pc:chgData name="Denise Moran" userId="a9f34b89-b7f2-48ef-a3ca-1c435bc655a0" providerId="ADAL" clId="{2BFFEA1A-9B49-4DF4-BCE5-292E74BFB81E}" dt="2019-06-06T22:31:05.540" v="246"/>
        <pc:sldMkLst>
          <pc:docMk/>
          <pc:sldMk cId="2876666524" sldId="1984"/>
        </pc:sldMkLst>
      </pc:sldChg>
      <pc:sldChg chg="addSp add ord">
        <pc:chgData name="Denise Moran" userId="a9f34b89-b7f2-48ef-a3ca-1c435bc655a0" providerId="ADAL" clId="{2BFFEA1A-9B49-4DF4-BCE5-292E74BFB81E}" dt="2019-06-06T19:05:27.187" v="210"/>
        <pc:sldMkLst>
          <pc:docMk/>
          <pc:sldMk cId="3129417321" sldId="1986"/>
        </pc:sldMkLst>
        <pc:spChg chg="add">
          <ac:chgData name="Denise Moran" userId="a9f34b89-b7f2-48ef-a3ca-1c435bc655a0" providerId="ADAL" clId="{2BFFEA1A-9B49-4DF4-BCE5-292E74BFB81E}" dt="2019-06-06T19:05:27.187" v="210"/>
          <ac:spMkLst>
            <pc:docMk/>
            <pc:sldMk cId="3129417321" sldId="1986"/>
            <ac:spMk id="9" creationId="{B5E63010-9B32-43C2-A4CF-0245BB3D359E}"/>
          </ac:spMkLst>
        </pc:spChg>
        <pc:spChg chg="add">
          <ac:chgData name="Denise Moran" userId="a9f34b89-b7f2-48ef-a3ca-1c435bc655a0" providerId="ADAL" clId="{2BFFEA1A-9B49-4DF4-BCE5-292E74BFB81E}" dt="2019-06-06T19:05:27.187" v="210"/>
          <ac:spMkLst>
            <pc:docMk/>
            <pc:sldMk cId="3129417321" sldId="1986"/>
            <ac:spMk id="10" creationId="{BB074493-B5BA-4B38-BF03-BDC09709ED3D}"/>
          </ac:spMkLst>
        </pc:spChg>
        <pc:spChg chg="add">
          <ac:chgData name="Denise Moran" userId="a9f34b89-b7f2-48ef-a3ca-1c435bc655a0" providerId="ADAL" clId="{2BFFEA1A-9B49-4DF4-BCE5-292E74BFB81E}" dt="2019-06-06T19:05:27.187" v="210"/>
          <ac:spMkLst>
            <pc:docMk/>
            <pc:sldMk cId="3129417321" sldId="1986"/>
            <ac:spMk id="11" creationId="{6C7B7387-8A82-4AE8-81AF-6C6C41CEC373}"/>
          </ac:spMkLst>
        </pc:spChg>
        <pc:spChg chg="add">
          <ac:chgData name="Denise Moran" userId="a9f34b89-b7f2-48ef-a3ca-1c435bc655a0" providerId="ADAL" clId="{2BFFEA1A-9B49-4DF4-BCE5-292E74BFB81E}" dt="2019-06-06T19:05:27.187" v="210"/>
          <ac:spMkLst>
            <pc:docMk/>
            <pc:sldMk cId="3129417321" sldId="1986"/>
            <ac:spMk id="12" creationId="{11CC58EA-3808-41EF-8AE4-9DE71ED12F8F}"/>
          </ac:spMkLst>
        </pc:spChg>
        <pc:spChg chg="add">
          <ac:chgData name="Denise Moran" userId="a9f34b89-b7f2-48ef-a3ca-1c435bc655a0" providerId="ADAL" clId="{2BFFEA1A-9B49-4DF4-BCE5-292E74BFB81E}" dt="2019-06-06T19:05:27.187" v="210"/>
          <ac:spMkLst>
            <pc:docMk/>
            <pc:sldMk cId="3129417321" sldId="1986"/>
            <ac:spMk id="13" creationId="{1E1DBFA0-DE15-4D14-AD08-1500F0A0D3C3}"/>
          </ac:spMkLst>
        </pc:spChg>
        <pc:picChg chg="add">
          <ac:chgData name="Denise Moran" userId="a9f34b89-b7f2-48ef-a3ca-1c435bc655a0" providerId="ADAL" clId="{2BFFEA1A-9B49-4DF4-BCE5-292E74BFB81E}" dt="2019-06-06T19:05:27.187" v="210"/>
          <ac:picMkLst>
            <pc:docMk/>
            <pc:sldMk cId="3129417321" sldId="1986"/>
            <ac:picMk id="4" creationId="{9C956852-F61D-4B03-99ED-3DCD6DFE5429}"/>
          </ac:picMkLst>
        </pc:picChg>
        <pc:picChg chg="add">
          <ac:chgData name="Denise Moran" userId="a9f34b89-b7f2-48ef-a3ca-1c435bc655a0" providerId="ADAL" clId="{2BFFEA1A-9B49-4DF4-BCE5-292E74BFB81E}" dt="2019-06-06T19:05:27.187" v="210"/>
          <ac:picMkLst>
            <pc:docMk/>
            <pc:sldMk cId="3129417321" sldId="1986"/>
            <ac:picMk id="5" creationId="{9AB4072C-E65D-425E-B488-08489B03B2BE}"/>
          </ac:picMkLst>
        </pc:picChg>
        <pc:picChg chg="add">
          <ac:chgData name="Denise Moran" userId="a9f34b89-b7f2-48ef-a3ca-1c435bc655a0" providerId="ADAL" clId="{2BFFEA1A-9B49-4DF4-BCE5-292E74BFB81E}" dt="2019-06-06T19:05:27.187" v="210"/>
          <ac:picMkLst>
            <pc:docMk/>
            <pc:sldMk cId="3129417321" sldId="1986"/>
            <ac:picMk id="6" creationId="{79E82A84-0F59-4501-B53E-DAF2460786ED}"/>
          </ac:picMkLst>
        </pc:picChg>
        <pc:picChg chg="add">
          <ac:chgData name="Denise Moran" userId="a9f34b89-b7f2-48ef-a3ca-1c435bc655a0" providerId="ADAL" clId="{2BFFEA1A-9B49-4DF4-BCE5-292E74BFB81E}" dt="2019-06-06T19:05:27.187" v="210"/>
          <ac:picMkLst>
            <pc:docMk/>
            <pc:sldMk cId="3129417321" sldId="1986"/>
            <ac:picMk id="7" creationId="{3BCF9E50-C19A-4C28-9869-7B3ACC9981FB}"/>
          </ac:picMkLst>
        </pc:picChg>
        <pc:picChg chg="add">
          <ac:chgData name="Denise Moran" userId="a9f34b89-b7f2-48ef-a3ca-1c435bc655a0" providerId="ADAL" clId="{2BFFEA1A-9B49-4DF4-BCE5-292E74BFB81E}" dt="2019-06-06T19:05:27.187" v="210"/>
          <ac:picMkLst>
            <pc:docMk/>
            <pc:sldMk cId="3129417321" sldId="1986"/>
            <ac:picMk id="8" creationId="{391C343D-34CE-48FA-87F4-D41384187CF8}"/>
          </ac:picMkLst>
        </pc:picChg>
      </pc:sldChg>
      <pc:sldChg chg="addSp modSp add ord">
        <pc:chgData name="Denise Moran" userId="a9f34b89-b7f2-48ef-a3ca-1c435bc655a0" providerId="ADAL" clId="{2BFFEA1A-9B49-4DF4-BCE5-292E74BFB81E}" dt="2019-06-06T19:14:50.013" v="221" actId="207"/>
        <pc:sldMkLst>
          <pc:docMk/>
          <pc:sldMk cId="1361766507" sldId="1987"/>
        </pc:sldMkLst>
        <pc:spChg chg="add mod">
          <ac:chgData name="Denise Moran" userId="a9f34b89-b7f2-48ef-a3ca-1c435bc655a0" providerId="ADAL" clId="{2BFFEA1A-9B49-4DF4-BCE5-292E74BFB81E}" dt="2019-06-06T19:14:50.013" v="221" actId="207"/>
          <ac:spMkLst>
            <pc:docMk/>
            <pc:sldMk cId="1361766507" sldId="1987"/>
            <ac:spMk id="5" creationId="{64E7E837-CA2C-42B0-B574-4EDD4B122967}"/>
          </ac:spMkLst>
        </pc:spChg>
        <pc:spChg chg="add mod">
          <ac:chgData name="Denise Moran" userId="a9f34b89-b7f2-48ef-a3ca-1c435bc655a0" providerId="ADAL" clId="{2BFFEA1A-9B49-4DF4-BCE5-292E74BFB81E}" dt="2019-06-06T19:14:50.013" v="221" actId="207"/>
          <ac:spMkLst>
            <pc:docMk/>
            <pc:sldMk cId="1361766507" sldId="1987"/>
            <ac:spMk id="6" creationId="{7FCB3B61-4761-4307-9BFC-F25472418FE1}"/>
          </ac:spMkLst>
        </pc:spChg>
        <pc:spChg chg="add mod">
          <ac:chgData name="Denise Moran" userId="a9f34b89-b7f2-48ef-a3ca-1c435bc655a0" providerId="ADAL" clId="{2BFFEA1A-9B49-4DF4-BCE5-292E74BFB81E}" dt="2019-06-06T19:11:35.956" v="214" actId="207"/>
          <ac:spMkLst>
            <pc:docMk/>
            <pc:sldMk cId="1361766507" sldId="1987"/>
            <ac:spMk id="7" creationId="{D1FB617B-57D8-442C-A69F-3331570052E9}"/>
          </ac:spMkLst>
        </pc:spChg>
        <pc:spChg chg="add mod">
          <ac:chgData name="Denise Moran" userId="a9f34b89-b7f2-48ef-a3ca-1c435bc655a0" providerId="ADAL" clId="{2BFFEA1A-9B49-4DF4-BCE5-292E74BFB81E}" dt="2019-06-06T19:14:50.013" v="221" actId="207"/>
          <ac:spMkLst>
            <pc:docMk/>
            <pc:sldMk cId="1361766507" sldId="1987"/>
            <ac:spMk id="8" creationId="{1E5DD408-4783-4D45-AC3E-09C2B1BCE39D}"/>
          </ac:spMkLst>
        </pc:spChg>
        <pc:spChg chg="add mod">
          <ac:chgData name="Denise Moran" userId="a9f34b89-b7f2-48ef-a3ca-1c435bc655a0" providerId="ADAL" clId="{2BFFEA1A-9B49-4DF4-BCE5-292E74BFB81E}" dt="2019-06-06T19:14:50.013" v="221" actId="207"/>
          <ac:spMkLst>
            <pc:docMk/>
            <pc:sldMk cId="1361766507" sldId="1987"/>
            <ac:spMk id="9" creationId="{09105E01-608A-418B-A3F0-544C84C61654}"/>
          </ac:spMkLst>
        </pc:spChg>
        <pc:spChg chg="add mod">
          <ac:chgData name="Denise Moran" userId="a9f34b89-b7f2-48ef-a3ca-1c435bc655a0" providerId="ADAL" clId="{2BFFEA1A-9B49-4DF4-BCE5-292E74BFB81E}" dt="2019-06-06T19:14:50.013" v="221" actId="207"/>
          <ac:spMkLst>
            <pc:docMk/>
            <pc:sldMk cId="1361766507" sldId="1987"/>
            <ac:spMk id="10" creationId="{BDD431B4-ABFA-4A7E-84D5-D3AEA83DDE0A}"/>
          </ac:spMkLst>
        </pc:spChg>
        <pc:spChg chg="add mod">
          <ac:chgData name="Denise Moran" userId="a9f34b89-b7f2-48ef-a3ca-1c435bc655a0" providerId="ADAL" clId="{2BFFEA1A-9B49-4DF4-BCE5-292E74BFB81E}" dt="2019-06-06T19:14:50.013" v="221" actId="207"/>
          <ac:spMkLst>
            <pc:docMk/>
            <pc:sldMk cId="1361766507" sldId="1987"/>
            <ac:spMk id="16" creationId="{43DB9A4A-3191-4FEE-BFE0-86EEEC5B40D3}"/>
          </ac:spMkLst>
        </pc:spChg>
        <pc:grpChg chg="add mod">
          <ac:chgData name="Denise Moran" userId="a9f34b89-b7f2-48ef-a3ca-1c435bc655a0" providerId="ADAL" clId="{2BFFEA1A-9B49-4DF4-BCE5-292E74BFB81E}" dt="2019-06-06T19:14:28.179" v="220" actId="207"/>
          <ac:grpSpMkLst>
            <pc:docMk/>
            <pc:sldMk cId="1361766507" sldId="1987"/>
            <ac:grpSpMk id="19" creationId="{5B94A9CA-5FAB-4960-8103-F891B34B226D}"/>
          </ac:grpSpMkLst>
        </pc:grpChg>
        <pc:picChg chg="add mod">
          <ac:chgData name="Denise Moran" userId="a9f34b89-b7f2-48ef-a3ca-1c435bc655a0" providerId="ADAL" clId="{2BFFEA1A-9B49-4DF4-BCE5-292E74BFB81E}" dt="2019-06-06T19:10:59.016" v="212" actId="164"/>
          <ac:picMkLst>
            <pc:docMk/>
            <pc:sldMk cId="1361766507" sldId="1987"/>
            <ac:picMk id="4" creationId="{69ED1F16-5900-4533-93BC-460A543A1DEE}"/>
          </ac:picMkLst>
        </pc:picChg>
        <pc:cxnChg chg="add mod">
          <ac:chgData name="Denise Moran" userId="a9f34b89-b7f2-48ef-a3ca-1c435bc655a0" providerId="ADAL" clId="{2BFFEA1A-9B49-4DF4-BCE5-292E74BFB81E}" dt="2019-06-06T19:14:28.179" v="220" actId="207"/>
          <ac:cxnSpMkLst>
            <pc:docMk/>
            <pc:sldMk cId="1361766507" sldId="1987"/>
            <ac:cxnSpMk id="11" creationId="{34CEE242-11F7-4D9D-824E-B06701898C02}"/>
          </ac:cxnSpMkLst>
        </pc:cxnChg>
        <pc:cxnChg chg="add mod">
          <ac:chgData name="Denise Moran" userId="a9f34b89-b7f2-48ef-a3ca-1c435bc655a0" providerId="ADAL" clId="{2BFFEA1A-9B49-4DF4-BCE5-292E74BFB81E}" dt="2019-06-06T19:10:59.016" v="212" actId="164"/>
          <ac:cxnSpMkLst>
            <pc:docMk/>
            <pc:sldMk cId="1361766507" sldId="1987"/>
            <ac:cxnSpMk id="12" creationId="{70CEA0D1-C313-4289-AAAA-0CB3C99151F4}"/>
          </ac:cxnSpMkLst>
        </pc:cxnChg>
        <pc:cxnChg chg="add mod">
          <ac:chgData name="Denise Moran" userId="a9f34b89-b7f2-48ef-a3ca-1c435bc655a0" providerId="ADAL" clId="{2BFFEA1A-9B49-4DF4-BCE5-292E74BFB81E}" dt="2019-06-06T19:13:28.029" v="215" actId="207"/>
          <ac:cxnSpMkLst>
            <pc:docMk/>
            <pc:sldMk cId="1361766507" sldId="1987"/>
            <ac:cxnSpMk id="13" creationId="{65FBB84B-A663-44D6-A4D4-A3E8D71D26ED}"/>
          </ac:cxnSpMkLst>
        </pc:cxnChg>
        <pc:cxnChg chg="add mod">
          <ac:chgData name="Denise Moran" userId="a9f34b89-b7f2-48ef-a3ca-1c435bc655a0" providerId="ADAL" clId="{2BFFEA1A-9B49-4DF4-BCE5-292E74BFB81E}" dt="2019-06-06T19:13:28.029" v="215" actId="207"/>
          <ac:cxnSpMkLst>
            <pc:docMk/>
            <pc:sldMk cId="1361766507" sldId="1987"/>
            <ac:cxnSpMk id="14" creationId="{6FDB5CF6-9382-4E48-8960-32D9832B8467}"/>
          </ac:cxnSpMkLst>
        </pc:cxnChg>
        <pc:cxnChg chg="add mod">
          <ac:chgData name="Denise Moran" userId="a9f34b89-b7f2-48ef-a3ca-1c435bc655a0" providerId="ADAL" clId="{2BFFEA1A-9B49-4DF4-BCE5-292E74BFB81E}" dt="2019-06-06T19:10:59.016" v="212" actId="164"/>
          <ac:cxnSpMkLst>
            <pc:docMk/>
            <pc:sldMk cId="1361766507" sldId="1987"/>
            <ac:cxnSpMk id="15" creationId="{C0962E42-3F99-4EC0-BC74-5888A1895B3C}"/>
          </ac:cxnSpMkLst>
        </pc:cxnChg>
        <pc:cxnChg chg="add mod">
          <ac:chgData name="Denise Moran" userId="a9f34b89-b7f2-48ef-a3ca-1c435bc655a0" providerId="ADAL" clId="{2BFFEA1A-9B49-4DF4-BCE5-292E74BFB81E}" dt="2019-06-06T19:10:59.016" v="212" actId="164"/>
          <ac:cxnSpMkLst>
            <pc:docMk/>
            <pc:sldMk cId="1361766507" sldId="1987"/>
            <ac:cxnSpMk id="17" creationId="{8685048F-13D9-4525-94BF-E39EBDDBD4E3}"/>
          </ac:cxnSpMkLst>
        </pc:cxnChg>
        <pc:cxnChg chg="add mod">
          <ac:chgData name="Denise Moran" userId="a9f34b89-b7f2-48ef-a3ca-1c435bc655a0" providerId="ADAL" clId="{2BFFEA1A-9B49-4DF4-BCE5-292E74BFB81E}" dt="2019-06-06T19:10:59.016" v="212" actId="164"/>
          <ac:cxnSpMkLst>
            <pc:docMk/>
            <pc:sldMk cId="1361766507" sldId="1987"/>
            <ac:cxnSpMk id="18" creationId="{5C7C98F7-F169-4557-851B-721C1017BD98}"/>
          </ac:cxnSpMkLst>
        </pc:cxnChg>
      </pc:sldChg>
      <pc:sldChg chg="add modTransition">
        <pc:chgData name="Denise Moran" userId="a9f34b89-b7f2-48ef-a3ca-1c435bc655a0" providerId="ADAL" clId="{2BFFEA1A-9B49-4DF4-BCE5-292E74BFB81E}" dt="2019-06-06T22:07:58.524" v="233"/>
        <pc:sldMkLst>
          <pc:docMk/>
          <pc:sldMk cId="1040827311" sldId="1991"/>
        </pc:sldMkLst>
      </pc:sldChg>
      <pc:sldChg chg="add modTransition">
        <pc:chgData name="Denise Moran" userId="a9f34b89-b7f2-48ef-a3ca-1c435bc655a0" providerId="ADAL" clId="{2BFFEA1A-9B49-4DF4-BCE5-292E74BFB81E}" dt="2019-06-06T22:08:05.042" v="234"/>
        <pc:sldMkLst>
          <pc:docMk/>
          <pc:sldMk cId="745167496" sldId="1992"/>
        </pc:sldMkLst>
      </pc:sldChg>
      <pc:sldChg chg="add">
        <pc:chgData name="Denise Moran" userId="a9f34b89-b7f2-48ef-a3ca-1c435bc655a0" providerId="ADAL" clId="{2BFFEA1A-9B49-4DF4-BCE5-292E74BFB81E}" dt="2019-06-05T22:36:52.440" v="14"/>
        <pc:sldMkLst>
          <pc:docMk/>
          <pc:sldMk cId="3581945433" sldId="1993"/>
        </pc:sldMkLst>
      </pc:sldChg>
      <pc:sldChg chg="addSp delSp modSp add">
        <pc:chgData name="Denise Moran" userId="a9f34b89-b7f2-48ef-a3ca-1c435bc655a0" providerId="ADAL" clId="{2BFFEA1A-9B49-4DF4-BCE5-292E74BFB81E}" dt="2019-06-06T19:34:54.817" v="230" actId="14100"/>
        <pc:sldMkLst>
          <pc:docMk/>
          <pc:sldMk cId="4043028287" sldId="1994"/>
        </pc:sldMkLst>
        <pc:spChg chg="del">
          <ac:chgData name="Denise Moran" userId="a9f34b89-b7f2-48ef-a3ca-1c435bc655a0" providerId="ADAL" clId="{2BFFEA1A-9B49-4DF4-BCE5-292E74BFB81E}" dt="2019-06-05T22:46:08.814" v="16" actId="1032"/>
          <ac:spMkLst>
            <pc:docMk/>
            <pc:sldMk cId="4043028287" sldId="1994"/>
            <ac:spMk id="3" creationId="{79AD297F-961D-46E8-8EA5-108B0E7E8E2C}"/>
          </ac:spMkLst>
        </pc:spChg>
        <pc:graphicFrameChg chg="add mod">
          <ac:chgData name="Denise Moran" userId="a9f34b89-b7f2-48ef-a3ca-1c435bc655a0" providerId="ADAL" clId="{2BFFEA1A-9B49-4DF4-BCE5-292E74BFB81E}" dt="2019-06-06T19:34:54.817" v="230" actId="14100"/>
          <ac:graphicFrameMkLst>
            <pc:docMk/>
            <pc:sldMk cId="4043028287" sldId="1994"/>
            <ac:graphicFrameMk id="4" creationId="{C1D9815C-FC86-4188-9DA4-C8EF2D599C81}"/>
          </ac:graphicFrameMkLst>
        </pc:graphicFrameChg>
      </pc:sldChg>
      <pc:sldChg chg="addSp delSp modSp add">
        <pc:chgData name="Denise Moran" userId="a9f34b89-b7f2-48ef-a3ca-1c435bc655a0" providerId="ADAL" clId="{2BFFEA1A-9B49-4DF4-BCE5-292E74BFB81E}" dt="2019-06-06T19:25:31.573" v="227" actId="931"/>
        <pc:sldMkLst>
          <pc:docMk/>
          <pc:sldMk cId="1708424198" sldId="1995"/>
        </pc:sldMkLst>
        <pc:spChg chg="del">
          <ac:chgData name="Denise Moran" userId="a9f34b89-b7f2-48ef-a3ca-1c435bc655a0" providerId="ADAL" clId="{2BFFEA1A-9B49-4DF4-BCE5-292E74BFB81E}" dt="2019-06-06T19:21:49.099" v="224" actId="931"/>
          <ac:spMkLst>
            <pc:docMk/>
            <pc:sldMk cId="1708424198" sldId="1995"/>
            <ac:spMk id="4" creationId="{17E51EA9-2D76-4FCC-A2AE-101E1A298BD6}"/>
          </ac:spMkLst>
        </pc:spChg>
        <pc:spChg chg="add del">
          <ac:chgData name="Denise Moran" userId="a9f34b89-b7f2-48ef-a3ca-1c435bc655a0" providerId="ADAL" clId="{2BFFEA1A-9B49-4DF4-BCE5-292E74BFB81E}" dt="2019-06-06T19:25:31.573" v="227" actId="931"/>
          <ac:spMkLst>
            <pc:docMk/>
            <pc:sldMk cId="1708424198" sldId="1995"/>
            <ac:spMk id="6" creationId="{8538667A-FFA3-4A3E-BD69-22FBB4E9837F}"/>
          </ac:spMkLst>
        </pc:spChg>
        <pc:picChg chg="add mod">
          <ac:chgData name="Denise Moran" userId="a9f34b89-b7f2-48ef-a3ca-1c435bc655a0" providerId="ADAL" clId="{2BFFEA1A-9B49-4DF4-BCE5-292E74BFB81E}" dt="2019-06-06T19:21:49.099" v="224" actId="931"/>
          <ac:picMkLst>
            <pc:docMk/>
            <pc:sldMk cId="1708424198" sldId="1995"/>
            <ac:picMk id="8" creationId="{85401BCC-DCAA-498F-BD02-FBC03AEC0DDE}"/>
          </ac:picMkLst>
        </pc:picChg>
        <pc:picChg chg="add del mod">
          <ac:chgData name="Denise Moran" userId="a9f34b89-b7f2-48ef-a3ca-1c435bc655a0" providerId="ADAL" clId="{2BFFEA1A-9B49-4DF4-BCE5-292E74BFB81E}" dt="2019-06-06T19:25:29.030" v="226" actId="931"/>
          <ac:picMkLst>
            <pc:docMk/>
            <pc:sldMk cId="1708424198" sldId="1995"/>
            <ac:picMk id="10" creationId="{BD62AC7D-9A80-4C86-B908-F1AA17027738}"/>
          </ac:picMkLst>
        </pc:picChg>
        <pc:picChg chg="add mod">
          <ac:chgData name="Denise Moran" userId="a9f34b89-b7f2-48ef-a3ca-1c435bc655a0" providerId="ADAL" clId="{2BFFEA1A-9B49-4DF4-BCE5-292E74BFB81E}" dt="2019-06-06T19:25:31.573" v="227" actId="931"/>
          <ac:picMkLst>
            <pc:docMk/>
            <pc:sldMk cId="1708424198" sldId="1995"/>
            <ac:picMk id="12" creationId="{62531D46-681B-4689-9415-AF39F5BFCBAE}"/>
          </ac:picMkLst>
        </pc:picChg>
      </pc:sldChg>
      <pc:sldChg chg="add">
        <pc:chgData name="Denise Moran" userId="a9f34b89-b7f2-48ef-a3ca-1c435bc655a0" providerId="ADAL" clId="{2BFFEA1A-9B49-4DF4-BCE5-292E74BFB81E}" dt="2019-06-06T22:20:11.889" v="238"/>
        <pc:sldMkLst>
          <pc:docMk/>
          <pc:sldMk cId="3231304220" sldId="1998"/>
        </pc:sldMkLst>
      </pc:sldChg>
    </pc:docChg>
  </pc:docChgLst>
  <pc:docChgLst>
    <pc:chgData name="Saurabh Pant (POWERAPPS)" userId="S::spant@ntdev.microsoft.com::d2d7af31-b5cc-47f0-bc7d-7e4b490d3cf9" providerId="AD" clId="Web-{D8E9369B-7230-10F3-53FD-2597D228DD16}"/>
    <pc:docChg chg="modSld">
      <pc:chgData name="Saurabh Pant (POWERAPPS)" userId="S::spant@ntdev.microsoft.com::d2d7af31-b5cc-47f0-bc7d-7e4b490d3cf9" providerId="AD" clId="Web-{D8E9369B-7230-10F3-53FD-2597D228DD16}" dt="2019-06-09T03:47:30.159" v="1"/>
      <pc:docMkLst>
        <pc:docMk/>
      </pc:docMkLst>
      <pc:sldChg chg="addSp delSp modSp">
        <pc:chgData name="Saurabh Pant (POWERAPPS)" userId="S::spant@ntdev.microsoft.com::d2d7af31-b5cc-47f0-bc7d-7e4b490d3cf9" providerId="AD" clId="Web-{D8E9369B-7230-10F3-53FD-2597D228DD16}" dt="2019-06-09T03:47:30.159" v="1"/>
        <pc:sldMkLst>
          <pc:docMk/>
          <pc:sldMk cId="3350672824" sldId="1989"/>
        </pc:sldMkLst>
        <pc:picChg chg="add del mod">
          <ac:chgData name="Saurabh Pant (POWERAPPS)" userId="S::spant@ntdev.microsoft.com::d2d7af31-b5cc-47f0-bc7d-7e4b490d3cf9" providerId="AD" clId="Web-{D8E9369B-7230-10F3-53FD-2597D228DD16}" dt="2019-06-09T03:47:30.159" v="1"/>
          <ac:picMkLst>
            <pc:docMk/>
            <pc:sldMk cId="3350672824" sldId="1989"/>
            <ac:picMk id="4" creationId="{2997DC18-A28C-41EC-9B48-5BFD32ADE229}"/>
          </ac:picMkLst>
        </pc:picChg>
      </pc:sldChg>
    </pc:docChg>
  </pc:docChgLst>
  <pc:docChgLst>
    <pc:chgData name="Saurabh Pant (POWERAPPS)" userId="d2d7af31-b5cc-47f0-bc7d-7e4b490d3cf9" providerId="ADAL" clId="{CF339DF5-F8BB-4413-A126-D9372477E781}"/>
    <pc:docChg chg="custSel addSld delSld modSld sldOrd modSection">
      <pc:chgData name="Saurabh Pant (POWERAPPS)" userId="d2d7af31-b5cc-47f0-bc7d-7e4b490d3cf9" providerId="ADAL" clId="{CF339DF5-F8BB-4413-A126-D9372477E781}" dt="2019-06-09T03:40:21.610" v="499" actId="47"/>
      <pc:docMkLst>
        <pc:docMk/>
      </pc:docMkLst>
      <pc:sldChg chg="delSp modSp">
        <pc:chgData name="Saurabh Pant (POWERAPPS)" userId="d2d7af31-b5cc-47f0-bc7d-7e4b490d3cf9" providerId="ADAL" clId="{CF339DF5-F8BB-4413-A126-D9372477E781}" dt="2019-06-07T17:32:21.675" v="39" actId="20577"/>
        <pc:sldMkLst>
          <pc:docMk/>
          <pc:sldMk cId="3924245763" sldId="1964"/>
        </pc:sldMkLst>
        <pc:spChg chg="mod">
          <ac:chgData name="Saurabh Pant (POWERAPPS)" userId="d2d7af31-b5cc-47f0-bc7d-7e4b490d3cf9" providerId="ADAL" clId="{CF339DF5-F8BB-4413-A126-D9372477E781}" dt="2019-06-07T17:32:21.675" v="39" actId="20577"/>
          <ac:spMkLst>
            <pc:docMk/>
            <pc:sldMk cId="3924245763" sldId="1964"/>
            <ac:spMk id="2" creationId="{9561A0CE-8E27-42FD-B9E7-8EA90F05F56A}"/>
          </ac:spMkLst>
        </pc:spChg>
        <pc:spChg chg="del mod">
          <ac:chgData name="Saurabh Pant (POWERAPPS)" userId="d2d7af31-b5cc-47f0-bc7d-7e4b490d3cf9" providerId="ADAL" clId="{CF339DF5-F8BB-4413-A126-D9372477E781}" dt="2019-06-07T17:32:10.918" v="16" actId="478"/>
          <ac:spMkLst>
            <pc:docMk/>
            <pc:sldMk cId="3924245763" sldId="1964"/>
            <ac:spMk id="3" creationId="{79587D2A-0BB2-4F95-91F0-109D9140488C}"/>
          </ac:spMkLst>
        </pc:spChg>
      </pc:sldChg>
      <pc:sldChg chg="add ord">
        <pc:chgData name="Saurabh Pant (POWERAPPS)" userId="d2d7af31-b5cc-47f0-bc7d-7e4b490d3cf9" providerId="ADAL" clId="{CF339DF5-F8BB-4413-A126-D9372477E781}" dt="2019-06-09T03:25:29.592" v="228"/>
        <pc:sldMkLst>
          <pc:docMk/>
          <pc:sldMk cId="1858832501" sldId="1965"/>
        </pc:sldMkLst>
      </pc:sldChg>
      <pc:sldChg chg="addSp delSp modSp ord">
        <pc:chgData name="Saurabh Pant (POWERAPPS)" userId="d2d7af31-b5cc-47f0-bc7d-7e4b490d3cf9" providerId="ADAL" clId="{CF339DF5-F8BB-4413-A126-D9372477E781}" dt="2019-06-09T03:27:15.050" v="243" actId="20577"/>
        <pc:sldMkLst>
          <pc:docMk/>
          <pc:sldMk cId="4084824814" sldId="1977"/>
        </pc:sldMkLst>
        <pc:spChg chg="mod">
          <ac:chgData name="Saurabh Pant (POWERAPPS)" userId="d2d7af31-b5cc-47f0-bc7d-7e4b490d3cf9" providerId="ADAL" clId="{CF339DF5-F8BB-4413-A126-D9372477E781}" dt="2019-06-09T03:27:15.050" v="243" actId="20577"/>
          <ac:spMkLst>
            <pc:docMk/>
            <pc:sldMk cId="4084824814" sldId="1977"/>
            <ac:spMk id="2" creationId="{C5729CFE-4487-4089-97EC-7118292FA3CD}"/>
          </ac:spMkLst>
        </pc:spChg>
        <pc:spChg chg="del">
          <ac:chgData name="Saurabh Pant (POWERAPPS)" userId="d2d7af31-b5cc-47f0-bc7d-7e4b490d3cf9" providerId="ADAL" clId="{CF339DF5-F8BB-4413-A126-D9372477E781}" dt="2019-06-07T17:31:49.344" v="13" actId="478"/>
          <ac:spMkLst>
            <pc:docMk/>
            <pc:sldMk cId="4084824814" sldId="1977"/>
            <ac:spMk id="3" creationId="{D362131C-868B-4EE8-9F88-16386DD21776}"/>
          </ac:spMkLst>
        </pc:spChg>
        <pc:spChg chg="add del mod">
          <ac:chgData name="Saurabh Pant (POWERAPPS)" userId="d2d7af31-b5cc-47f0-bc7d-7e4b490d3cf9" providerId="ADAL" clId="{CF339DF5-F8BB-4413-A126-D9372477E781}" dt="2019-06-07T17:31:51.824" v="14" actId="478"/>
          <ac:spMkLst>
            <pc:docMk/>
            <pc:sldMk cId="4084824814" sldId="1977"/>
            <ac:spMk id="5" creationId="{051061B5-2032-4B17-B8E5-58CDF9E84AFE}"/>
          </ac:spMkLst>
        </pc:spChg>
      </pc:sldChg>
      <pc:sldChg chg="modSp del">
        <pc:chgData name="Saurabh Pant (POWERAPPS)" userId="d2d7af31-b5cc-47f0-bc7d-7e4b490d3cf9" providerId="ADAL" clId="{CF339DF5-F8BB-4413-A126-D9372477E781}" dt="2019-06-09T03:40:21.610" v="499" actId="47"/>
        <pc:sldMkLst>
          <pc:docMk/>
          <pc:sldMk cId="3350672824" sldId="1989"/>
        </pc:sldMkLst>
        <pc:spChg chg="mod">
          <ac:chgData name="Saurabh Pant (POWERAPPS)" userId="d2d7af31-b5cc-47f0-bc7d-7e4b490d3cf9" providerId="ADAL" clId="{CF339DF5-F8BB-4413-A126-D9372477E781}" dt="2019-06-09T03:34:29.416" v="250" actId="6549"/>
          <ac:spMkLst>
            <pc:docMk/>
            <pc:sldMk cId="3350672824" sldId="1989"/>
            <ac:spMk id="3" creationId="{E7CAB30B-6092-4EAD-8371-16BFA6A8928B}"/>
          </ac:spMkLst>
        </pc:spChg>
      </pc:sldChg>
      <pc:sldChg chg="modSp add ord">
        <pc:chgData name="Saurabh Pant (POWERAPPS)" userId="d2d7af31-b5cc-47f0-bc7d-7e4b490d3cf9" providerId="ADAL" clId="{CF339DF5-F8BB-4413-A126-D9372477E781}" dt="2019-06-09T03:21:41.467" v="221"/>
        <pc:sldMkLst>
          <pc:docMk/>
          <pc:sldMk cId="2437986651" sldId="2009"/>
        </pc:sldMkLst>
        <pc:spChg chg="mod">
          <ac:chgData name="Saurabh Pant (POWERAPPS)" userId="d2d7af31-b5cc-47f0-bc7d-7e4b490d3cf9" providerId="ADAL" clId="{CF339DF5-F8BB-4413-A126-D9372477E781}" dt="2019-06-07T17:30:12.007" v="1" actId="1076"/>
          <ac:spMkLst>
            <pc:docMk/>
            <pc:sldMk cId="2437986651" sldId="2009"/>
            <ac:spMk id="8" creationId="{D8B3DC80-8592-49AF-949C-4594D2B87779}"/>
          </ac:spMkLst>
        </pc:spChg>
      </pc:sldChg>
      <pc:sldChg chg="addSp delSp modSp add">
        <pc:chgData name="Saurabh Pant (POWERAPPS)" userId="d2d7af31-b5cc-47f0-bc7d-7e4b490d3cf9" providerId="ADAL" clId="{CF339DF5-F8BB-4413-A126-D9372477E781}" dt="2019-06-07T17:31:45.210" v="12" actId="478"/>
        <pc:sldMkLst>
          <pc:docMk/>
          <pc:sldMk cId="1660182404" sldId="2010"/>
        </pc:sldMkLst>
        <pc:spChg chg="mod">
          <ac:chgData name="Saurabh Pant (POWERAPPS)" userId="d2d7af31-b5cc-47f0-bc7d-7e4b490d3cf9" providerId="ADAL" clId="{CF339DF5-F8BB-4413-A126-D9372477E781}" dt="2019-06-07T17:31:17.092" v="10" actId="20577"/>
          <ac:spMkLst>
            <pc:docMk/>
            <pc:sldMk cId="1660182404" sldId="2010"/>
            <ac:spMk id="2" creationId="{C5729CFE-4487-4089-97EC-7118292FA3CD}"/>
          </ac:spMkLst>
        </pc:spChg>
        <pc:spChg chg="del">
          <ac:chgData name="Saurabh Pant (POWERAPPS)" userId="d2d7af31-b5cc-47f0-bc7d-7e4b490d3cf9" providerId="ADAL" clId="{CF339DF5-F8BB-4413-A126-D9372477E781}" dt="2019-06-07T17:31:41.822" v="11" actId="478"/>
          <ac:spMkLst>
            <pc:docMk/>
            <pc:sldMk cId="1660182404" sldId="2010"/>
            <ac:spMk id="3" creationId="{D362131C-868B-4EE8-9F88-16386DD21776}"/>
          </ac:spMkLst>
        </pc:spChg>
        <pc:spChg chg="add del mod">
          <ac:chgData name="Saurabh Pant (POWERAPPS)" userId="d2d7af31-b5cc-47f0-bc7d-7e4b490d3cf9" providerId="ADAL" clId="{CF339DF5-F8BB-4413-A126-D9372477E781}" dt="2019-06-07T17:31:45.210" v="12" actId="478"/>
          <ac:spMkLst>
            <pc:docMk/>
            <pc:sldMk cId="1660182404" sldId="2010"/>
            <ac:spMk id="5" creationId="{A24A453D-CBB1-47F4-B357-6060931BF534}"/>
          </ac:spMkLst>
        </pc:spChg>
      </pc:sldChg>
      <pc:sldChg chg="addSp modSp add">
        <pc:chgData name="Saurabh Pant (POWERAPPS)" userId="d2d7af31-b5cc-47f0-bc7d-7e4b490d3cf9" providerId="ADAL" clId="{CF339DF5-F8BB-4413-A126-D9372477E781}" dt="2019-06-07T17:37:54.044" v="219" actId="20577"/>
        <pc:sldMkLst>
          <pc:docMk/>
          <pc:sldMk cId="4182942404" sldId="2011"/>
        </pc:sldMkLst>
        <pc:spChg chg="mod">
          <ac:chgData name="Saurabh Pant (POWERAPPS)" userId="d2d7af31-b5cc-47f0-bc7d-7e4b490d3cf9" providerId="ADAL" clId="{CF339DF5-F8BB-4413-A126-D9372477E781}" dt="2019-06-07T17:34:38.603" v="124" actId="20577"/>
          <ac:spMkLst>
            <pc:docMk/>
            <pc:sldMk cId="4182942404" sldId="2011"/>
            <ac:spMk id="2" creationId="{C5729CFE-4487-4089-97EC-7118292FA3CD}"/>
          </ac:spMkLst>
        </pc:spChg>
        <pc:spChg chg="add mod">
          <ac:chgData name="Saurabh Pant (POWERAPPS)" userId="d2d7af31-b5cc-47f0-bc7d-7e4b490d3cf9" providerId="ADAL" clId="{CF339DF5-F8BB-4413-A126-D9372477E781}" dt="2019-06-07T17:37:54.044" v="219" actId="20577"/>
          <ac:spMkLst>
            <pc:docMk/>
            <pc:sldMk cId="4182942404" sldId="2011"/>
            <ac:spMk id="3" creationId="{0FE396B6-D2FF-406E-AD86-4149C2DE950B}"/>
          </ac:spMkLst>
        </pc:spChg>
      </pc:sldChg>
      <pc:sldChg chg="del">
        <pc:chgData name="Saurabh Pant (POWERAPPS)" userId="d2d7af31-b5cc-47f0-bc7d-7e4b490d3cf9" providerId="ADAL" clId="{CF339DF5-F8BB-4413-A126-D9372477E781}" dt="2019-06-09T03:22:17.110" v="222" actId="47"/>
        <pc:sldMkLst>
          <pc:docMk/>
          <pc:sldMk cId="3806912296" sldId="2013"/>
        </pc:sldMkLst>
      </pc:sldChg>
      <pc:sldChg chg="modSp add">
        <pc:chgData name="Saurabh Pant (POWERAPPS)" userId="d2d7af31-b5cc-47f0-bc7d-7e4b490d3cf9" providerId="ADAL" clId="{CF339DF5-F8BB-4413-A126-D9372477E781}" dt="2019-06-09T03:32:44.851" v="245" actId="113"/>
        <pc:sldMkLst>
          <pc:docMk/>
          <pc:sldMk cId="2691567033" sldId="10338"/>
        </pc:sldMkLst>
        <pc:spChg chg="mod">
          <ac:chgData name="Saurabh Pant (POWERAPPS)" userId="d2d7af31-b5cc-47f0-bc7d-7e4b490d3cf9" providerId="ADAL" clId="{CF339DF5-F8BB-4413-A126-D9372477E781}" dt="2019-06-09T03:32:44.851" v="245" actId="113"/>
          <ac:spMkLst>
            <pc:docMk/>
            <pc:sldMk cId="2691567033" sldId="10338"/>
            <ac:spMk id="5" creationId="{CFC34AFE-B800-43C9-B729-F515061DC1DF}"/>
          </ac:spMkLst>
        </pc:spChg>
      </pc:sldChg>
      <pc:sldChg chg="add">
        <pc:chgData name="Saurabh Pant (POWERAPPS)" userId="d2d7af31-b5cc-47f0-bc7d-7e4b490d3cf9" providerId="ADAL" clId="{CF339DF5-F8BB-4413-A126-D9372477E781}" dt="2019-06-09T03:32:23.798" v="244"/>
        <pc:sldMkLst>
          <pc:docMk/>
          <pc:sldMk cId="4017330148" sldId="10396"/>
        </pc:sldMkLst>
      </pc:sldChg>
      <pc:sldChg chg="add ord">
        <pc:chgData name="Saurabh Pant (POWERAPPS)" userId="d2d7af31-b5cc-47f0-bc7d-7e4b490d3cf9" providerId="ADAL" clId="{CF339DF5-F8BB-4413-A126-D9372477E781}" dt="2019-06-09T03:25:29.592" v="228"/>
        <pc:sldMkLst>
          <pc:docMk/>
          <pc:sldMk cId="1832860015" sldId="10404"/>
        </pc:sldMkLst>
      </pc:sldChg>
      <pc:sldChg chg="addSp modSp add">
        <pc:chgData name="Saurabh Pant (POWERAPPS)" userId="d2d7af31-b5cc-47f0-bc7d-7e4b490d3cf9" providerId="ADAL" clId="{CF339DF5-F8BB-4413-A126-D9372477E781}" dt="2019-06-09T03:26:06.227" v="232" actId="167"/>
        <pc:sldMkLst>
          <pc:docMk/>
          <pc:sldMk cId="1393540912" sldId="10405"/>
        </pc:sldMkLst>
        <pc:spChg chg="mod">
          <ac:chgData name="Saurabh Pant (POWERAPPS)" userId="d2d7af31-b5cc-47f0-bc7d-7e4b490d3cf9" providerId="ADAL" clId="{CF339DF5-F8BB-4413-A126-D9372477E781}" dt="2019-06-09T03:22:45.618" v="224" actId="1076"/>
          <ac:spMkLst>
            <pc:docMk/>
            <pc:sldMk cId="1393540912" sldId="10405"/>
            <ac:spMk id="8" creationId="{D8B3DC80-8592-49AF-949C-4594D2B87779}"/>
          </ac:spMkLst>
        </pc:spChg>
        <pc:spChg chg="add mod ord">
          <ac:chgData name="Saurabh Pant (POWERAPPS)" userId="d2d7af31-b5cc-47f0-bc7d-7e4b490d3cf9" providerId="ADAL" clId="{CF339DF5-F8BB-4413-A126-D9372477E781}" dt="2019-06-09T03:26:06.227" v="232" actId="167"/>
          <ac:spMkLst>
            <pc:docMk/>
            <pc:sldMk cId="1393540912" sldId="10405"/>
            <ac:spMk id="9" creationId="{A46161AA-450E-42D1-9F12-528380471181}"/>
          </ac:spMkLst>
        </pc:spChg>
      </pc:sldChg>
      <pc:sldChg chg="modSp add">
        <pc:chgData name="Saurabh Pant (POWERAPPS)" userId="d2d7af31-b5cc-47f0-bc7d-7e4b490d3cf9" providerId="ADAL" clId="{CF339DF5-F8BB-4413-A126-D9372477E781}" dt="2019-06-09T03:23:41.362" v="227" actId="1076"/>
        <pc:sldMkLst>
          <pc:docMk/>
          <pc:sldMk cId="888105683" sldId="10406"/>
        </pc:sldMkLst>
        <pc:spChg chg="mod">
          <ac:chgData name="Saurabh Pant (POWERAPPS)" userId="d2d7af31-b5cc-47f0-bc7d-7e4b490d3cf9" providerId="ADAL" clId="{CF339DF5-F8BB-4413-A126-D9372477E781}" dt="2019-06-09T03:23:41.362" v="227" actId="1076"/>
          <ac:spMkLst>
            <pc:docMk/>
            <pc:sldMk cId="888105683" sldId="10406"/>
            <ac:spMk id="8" creationId="{D8B3DC80-8592-49AF-949C-4594D2B87779}"/>
          </ac:spMkLst>
        </pc:spChg>
      </pc:sldChg>
      <pc:sldChg chg="addSp delSp modSp add modTransition">
        <pc:chgData name="Saurabh Pant (POWERAPPS)" userId="d2d7af31-b5cc-47f0-bc7d-7e4b490d3cf9" providerId="ADAL" clId="{CF339DF5-F8BB-4413-A126-D9372477E781}" dt="2019-06-09T03:40:15.983" v="498" actId="20577"/>
        <pc:sldMkLst>
          <pc:docMk/>
          <pc:sldMk cId="1518165672" sldId="10407"/>
        </pc:sldMkLst>
        <pc:spChg chg="del">
          <ac:chgData name="Saurabh Pant (POWERAPPS)" userId="d2d7af31-b5cc-47f0-bc7d-7e4b490d3cf9" providerId="ADAL" clId="{CF339DF5-F8BB-4413-A126-D9372477E781}" dt="2019-06-09T03:35:25.946" v="252"/>
          <ac:spMkLst>
            <pc:docMk/>
            <pc:sldMk cId="1518165672" sldId="10407"/>
            <ac:spMk id="2" creationId="{FD150BAB-56AA-4739-B2B7-188B4B479CDA}"/>
          </ac:spMkLst>
        </pc:spChg>
        <pc:spChg chg="del">
          <ac:chgData name="Saurabh Pant (POWERAPPS)" userId="d2d7af31-b5cc-47f0-bc7d-7e4b490d3cf9" providerId="ADAL" clId="{CF339DF5-F8BB-4413-A126-D9372477E781}" dt="2019-06-09T03:35:25.946" v="252"/>
          <ac:spMkLst>
            <pc:docMk/>
            <pc:sldMk cId="1518165672" sldId="10407"/>
            <ac:spMk id="3" creationId="{E3CBF045-9A61-4277-A42D-E72C576B6177}"/>
          </ac:spMkLst>
        </pc:spChg>
        <pc:spChg chg="add mod">
          <ac:chgData name="Saurabh Pant (POWERAPPS)" userId="d2d7af31-b5cc-47f0-bc7d-7e4b490d3cf9" providerId="ADAL" clId="{CF339DF5-F8BB-4413-A126-D9372477E781}" dt="2019-06-09T03:35:34.035" v="267" actId="20577"/>
          <ac:spMkLst>
            <pc:docMk/>
            <pc:sldMk cId="1518165672" sldId="10407"/>
            <ac:spMk id="4" creationId="{E67B4BD4-CDBA-4B11-92FA-D0337B177C6B}"/>
          </ac:spMkLst>
        </pc:spChg>
        <pc:spChg chg="add mod">
          <ac:chgData name="Saurabh Pant (POWERAPPS)" userId="d2d7af31-b5cc-47f0-bc7d-7e4b490d3cf9" providerId="ADAL" clId="{CF339DF5-F8BB-4413-A126-D9372477E781}" dt="2019-06-09T03:40:15.983" v="498" actId="20577"/>
          <ac:spMkLst>
            <pc:docMk/>
            <pc:sldMk cId="1518165672" sldId="10407"/>
            <ac:spMk id="5" creationId="{782653E0-2DD8-4860-87DD-243FC50BF596}"/>
          </ac:spMkLst>
        </pc:spChg>
      </pc:sldChg>
    </pc:docChg>
  </pc:docChgLst>
  <pc:docChgLst>
    <pc:chgData name="Denise Moran" userId="a9f34b89-b7f2-48ef-a3ca-1c435bc655a0" providerId="ADAL" clId="{2306FAE7-562A-496B-A270-DEA509FD164F}"/>
    <pc:docChg chg="undo custSel addSld delSld modSld sldOrd modSection">
      <pc:chgData name="Denise Moran" userId="a9f34b89-b7f2-48ef-a3ca-1c435bc655a0" providerId="ADAL" clId="{2306FAE7-562A-496B-A270-DEA509FD164F}" dt="2019-06-08T08:06:37.048" v="2830" actId="20577"/>
      <pc:docMkLst>
        <pc:docMk/>
      </pc:docMkLst>
      <pc:sldChg chg="modSp">
        <pc:chgData name="Denise Moran" userId="a9f34b89-b7f2-48ef-a3ca-1c435bc655a0" providerId="ADAL" clId="{2306FAE7-562A-496B-A270-DEA509FD164F}" dt="2019-06-07T03:17:14.656" v="144" actId="20577"/>
        <pc:sldMkLst>
          <pc:docMk/>
          <pc:sldMk cId="3924245763" sldId="1964"/>
        </pc:sldMkLst>
        <pc:spChg chg="mod">
          <ac:chgData name="Denise Moran" userId="a9f34b89-b7f2-48ef-a3ca-1c435bc655a0" providerId="ADAL" clId="{2306FAE7-562A-496B-A270-DEA509FD164F}" dt="2019-06-07T03:17:14.656" v="144" actId="20577"/>
          <ac:spMkLst>
            <pc:docMk/>
            <pc:sldMk cId="3924245763" sldId="1964"/>
            <ac:spMk id="2" creationId="{9561A0CE-8E27-42FD-B9E7-8EA90F05F56A}"/>
          </ac:spMkLst>
        </pc:spChg>
      </pc:sldChg>
      <pc:sldChg chg="modSp">
        <pc:chgData name="Denise Moran" userId="a9f34b89-b7f2-48ef-a3ca-1c435bc655a0" providerId="ADAL" clId="{2306FAE7-562A-496B-A270-DEA509FD164F}" dt="2019-06-07T17:12:47.153" v="2685" actId="20577"/>
        <pc:sldMkLst>
          <pc:docMk/>
          <pc:sldMk cId="2132303674" sldId="1974"/>
        </pc:sldMkLst>
        <pc:spChg chg="mod">
          <ac:chgData name="Denise Moran" userId="a9f34b89-b7f2-48ef-a3ca-1c435bc655a0" providerId="ADAL" clId="{2306FAE7-562A-496B-A270-DEA509FD164F}" dt="2019-06-07T04:11:51.641" v="1888" actId="20577"/>
          <ac:spMkLst>
            <pc:docMk/>
            <pc:sldMk cId="2132303674" sldId="1974"/>
            <ac:spMk id="2" creationId="{974FAEAF-F03C-44CC-83AF-52321858CDAA}"/>
          </ac:spMkLst>
        </pc:spChg>
        <pc:spChg chg="mod">
          <ac:chgData name="Denise Moran" userId="a9f34b89-b7f2-48ef-a3ca-1c435bc655a0" providerId="ADAL" clId="{2306FAE7-562A-496B-A270-DEA509FD164F}" dt="2019-06-07T17:12:47.153" v="2685" actId="20577"/>
          <ac:spMkLst>
            <pc:docMk/>
            <pc:sldMk cId="2132303674" sldId="1974"/>
            <ac:spMk id="3" creationId="{1B8B65F2-6D7A-4709-B36D-447F2922FF5E}"/>
          </ac:spMkLst>
        </pc:spChg>
      </pc:sldChg>
      <pc:sldChg chg="modSp">
        <pc:chgData name="Denise Moran" userId="a9f34b89-b7f2-48ef-a3ca-1c435bc655a0" providerId="ADAL" clId="{2306FAE7-562A-496B-A270-DEA509FD164F}" dt="2019-06-07T14:58:48.287" v="2600" actId="20577"/>
        <pc:sldMkLst>
          <pc:docMk/>
          <pc:sldMk cId="2435871932" sldId="1976"/>
        </pc:sldMkLst>
        <pc:spChg chg="mod">
          <ac:chgData name="Denise Moran" userId="a9f34b89-b7f2-48ef-a3ca-1c435bc655a0" providerId="ADAL" clId="{2306FAE7-562A-496B-A270-DEA509FD164F}" dt="2019-06-07T14:58:48.287" v="2600" actId="20577"/>
          <ac:spMkLst>
            <pc:docMk/>
            <pc:sldMk cId="2435871932" sldId="1976"/>
            <ac:spMk id="2" creationId="{05A94605-B866-4971-89C3-7B3D81B3D803}"/>
          </ac:spMkLst>
        </pc:spChg>
      </pc:sldChg>
      <pc:sldChg chg="modSp">
        <pc:chgData name="Denise Moran" userId="a9f34b89-b7f2-48ef-a3ca-1c435bc655a0" providerId="ADAL" clId="{2306FAE7-562A-496B-A270-DEA509FD164F}" dt="2019-06-07T14:58:58.003" v="2603" actId="20577"/>
        <pc:sldMkLst>
          <pc:docMk/>
          <pc:sldMk cId="4084824814" sldId="1977"/>
        </pc:sldMkLst>
        <pc:spChg chg="mod">
          <ac:chgData name="Denise Moran" userId="a9f34b89-b7f2-48ef-a3ca-1c435bc655a0" providerId="ADAL" clId="{2306FAE7-562A-496B-A270-DEA509FD164F}" dt="2019-06-07T14:58:58.003" v="2603" actId="20577"/>
          <ac:spMkLst>
            <pc:docMk/>
            <pc:sldMk cId="4084824814" sldId="1977"/>
            <ac:spMk id="2" creationId="{C5729CFE-4487-4089-97EC-7118292FA3CD}"/>
          </ac:spMkLst>
        </pc:spChg>
      </pc:sldChg>
      <pc:sldChg chg="modSp">
        <pc:chgData name="Denise Moran" userId="a9f34b89-b7f2-48ef-a3ca-1c435bc655a0" providerId="ADAL" clId="{2306FAE7-562A-496B-A270-DEA509FD164F}" dt="2019-06-07T03:54:41.214" v="1058" actId="20577"/>
        <pc:sldMkLst>
          <pc:docMk/>
          <pc:sldMk cId="1060935080" sldId="1979"/>
        </pc:sldMkLst>
        <pc:spChg chg="mod">
          <ac:chgData name="Denise Moran" userId="a9f34b89-b7f2-48ef-a3ca-1c435bc655a0" providerId="ADAL" clId="{2306FAE7-562A-496B-A270-DEA509FD164F}" dt="2019-06-07T03:54:41.214" v="1058" actId="20577"/>
          <ac:spMkLst>
            <pc:docMk/>
            <pc:sldMk cId="1060935080" sldId="1979"/>
            <ac:spMk id="3" creationId="{AD3670A3-5075-4D5F-927D-E76E19B8FFFC}"/>
          </ac:spMkLst>
        </pc:spChg>
      </pc:sldChg>
      <pc:sldChg chg="modSp">
        <pc:chgData name="Denise Moran" userId="a9f34b89-b7f2-48ef-a3ca-1c435bc655a0" providerId="ADAL" clId="{2306FAE7-562A-496B-A270-DEA509FD164F}" dt="2019-06-07T04:10:56.440" v="1873" actId="20577"/>
        <pc:sldMkLst>
          <pc:docMk/>
          <pc:sldMk cId="3318012583" sldId="1980"/>
        </pc:sldMkLst>
        <pc:spChg chg="mod">
          <ac:chgData name="Denise Moran" userId="a9f34b89-b7f2-48ef-a3ca-1c435bc655a0" providerId="ADAL" clId="{2306FAE7-562A-496B-A270-DEA509FD164F}" dt="2019-06-07T04:10:56.440" v="1873" actId="20577"/>
          <ac:spMkLst>
            <pc:docMk/>
            <pc:sldMk cId="3318012583" sldId="1980"/>
            <ac:spMk id="3" creationId="{D362131C-868B-4EE8-9F88-16386DD21776}"/>
          </ac:spMkLst>
        </pc:spChg>
      </pc:sldChg>
      <pc:sldChg chg="modSp">
        <pc:chgData name="Denise Moran" userId="a9f34b89-b7f2-48ef-a3ca-1c435bc655a0" providerId="ADAL" clId="{2306FAE7-562A-496B-A270-DEA509FD164F}" dt="2019-06-07T04:11:01.783" v="1874" actId="20577"/>
        <pc:sldMkLst>
          <pc:docMk/>
          <pc:sldMk cId="425260826" sldId="1981"/>
        </pc:sldMkLst>
        <pc:spChg chg="mod">
          <ac:chgData name="Denise Moran" userId="a9f34b89-b7f2-48ef-a3ca-1c435bc655a0" providerId="ADAL" clId="{2306FAE7-562A-496B-A270-DEA509FD164F}" dt="2019-06-07T04:11:01.783" v="1874" actId="20577"/>
          <ac:spMkLst>
            <pc:docMk/>
            <pc:sldMk cId="425260826" sldId="1981"/>
            <ac:spMk id="3" creationId="{D362131C-868B-4EE8-9F88-16386DD21776}"/>
          </ac:spMkLst>
        </pc:spChg>
      </pc:sldChg>
      <pc:sldChg chg="modSp">
        <pc:chgData name="Denise Moran" userId="a9f34b89-b7f2-48ef-a3ca-1c435bc655a0" providerId="ADAL" clId="{2306FAE7-562A-496B-A270-DEA509FD164F}" dt="2019-06-07T04:11:31.031" v="1887" actId="20577"/>
        <pc:sldMkLst>
          <pc:docMk/>
          <pc:sldMk cId="1022860939" sldId="1982"/>
        </pc:sldMkLst>
        <pc:spChg chg="mod">
          <ac:chgData name="Denise Moran" userId="a9f34b89-b7f2-48ef-a3ca-1c435bc655a0" providerId="ADAL" clId="{2306FAE7-562A-496B-A270-DEA509FD164F}" dt="2019-06-07T04:11:31.031" v="1887" actId="20577"/>
          <ac:spMkLst>
            <pc:docMk/>
            <pc:sldMk cId="1022860939" sldId="1982"/>
            <ac:spMk id="3" creationId="{AD3670A3-5075-4D5F-927D-E76E19B8FFFC}"/>
          </ac:spMkLst>
        </pc:spChg>
      </pc:sldChg>
      <pc:sldChg chg="modSp">
        <pc:chgData name="Denise Moran" userId="a9f34b89-b7f2-48ef-a3ca-1c435bc655a0" providerId="ADAL" clId="{2306FAE7-562A-496B-A270-DEA509FD164F}" dt="2019-06-08T08:04:01.015" v="2749" actId="20577"/>
        <pc:sldMkLst>
          <pc:docMk/>
          <pc:sldMk cId="3663389292" sldId="1983"/>
        </pc:sldMkLst>
        <pc:spChg chg="mod">
          <ac:chgData name="Denise Moran" userId="a9f34b89-b7f2-48ef-a3ca-1c435bc655a0" providerId="ADAL" clId="{2306FAE7-562A-496B-A270-DEA509FD164F}" dt="2019-06-08T08:04:01.015" v="2749" actId="20577"/>
          <ac:spMkLst>
            <pc:docMk/>
            <pc:sldMk cId="3663389292" sldId="1983"/>
            <ac:spMk id="3" creationId="{D362131C-868B-4EE8-9F88-16386DD21776}"/>
          </ac:spMkLst>
        </pc:spChg>
      </pc:sldChg>
      <pc:sldChg chg="modSp">
        <pc:chgData name="Denise Moran" userId="a9f34b89-b7f2-48ef-a3ca-1c435bc655a0" providerId="ADAL" clId="{2306FAE7-562A-496B-A270-DEA509FD164F}" dt="2019-06-08T08:06:37.048" v="2830" actId="20577"/>
        <pc:sldMkLst>
          <pc:docMk/>
          <pc:sldMk cId="2876666524" sldId="1984"/>
        </pc:sldMkLst>
        <pc:spChg chg="mod">
          <ac:chgData name="Denise Moran" userId="a9f34b89-b7f2-48ef-a3ca-1c435bc655a0" providerId="ADAL" clId="{2306FAE7-562A-496B-A270-DEA509FD164F}" dt="2019-06-07T03:55:28.184" v="1091" actId="20577"/>
          <ac:spMkLst>
            <pc:docMk/>
            <pc:sldMk cId="2876666524" sldId="1984"/>
            <ac:spMk id="2" creationId="{C5729CFE-4487-4089-97EC-7118292FA3CD}"/>
          </ac:spMkLst>
        </pc:spChg>
        <pc:spChg chg="mod">
          <ac:chgData name="Denise Moran" userId="a9f34b89-b7f2-48ef-a3ca-1c435bc655a0" providerId="ADAL" clId="{2306FAE7-562A-496B-A270-DEA509FD164F}" dt="2019-06-08T08:06:37.048" v="2830" actId="20577"/>
          <ac:spMkLst>
            <pc:docMk/>
            <pc:sldMk cId="2876666524" sldId="1984"/>
            <ac:spMk id="3" creationId="{D362131C-868B-4EE8-9F88-16386DD21776}"/>
          </ac:spMkLst>
        </pc:spChg>
      </pc:sldChg>
      <pc:sldChg chg="modSp">
        <pc:chgData name="Denise Moran" userId="a9f34b89-b7f2-48ef-a3ca-1c435bc655a0" providerId="ADAL" clId="{2306FAE7-562A-496B-A270-DEA509FD164F}" dt="2019-06-07T14:57:36.291" v="2568" actId="20577"/>
        <pc:sldMkLst>
          <pc:docMk/>
          <pc:sldMk cId="253375914" sldId="1985"/>
        </pc:sldMkLst>
        <pc:spChg chg="mod">
          <ac:chgData name="Denise Moran" userId="a9f34b89-b7f2-48ef-a3ca-1c435bc655a0" providerId="ADAL" clId="{2306FAE7-562A-496B-A270-DEA509FD164F}" dt="2019-06-07T14:57:36.291" v="2568" actId="20577"/>
          <ac:spMkLst>
            <pc:docMk/>
            <pc:sldMk cId="253375914" sldId="1985"/>
            <ac:spMk id="3" creationId="{0BC43F34-8DAF-4372-8641-E6BD4F7DA4BD}"/>
          </ac:spMkLst>
        </pc:spChg>
      </pc:sldChg>
      <pc:sldChg chg="addSp modSp">
        <pc:chgData name="Denise Moran" userId="a9f34b89-b7f2-48ef-a3ca-1c435bc655a0" providerId="ADAL" clId="{2306FAE7-562A-496B-A270-DEA509FD164F}" dt="2019-06-07T05:33:59.860" v="2280" actId="20577"/>
        <pc:sldMkLst>
          <pc:docMk/>
          <pc:sldMk cId="1040827311" sldId="1991"/>
        </pc:sldMkLst>
        <pc:spChg chg="mod">
          <ac:chgData name="Denise Moran" userId="a9f34b89-b7f2-48ef-a3ca-1c435bc655a0" providerId="ADAL" clId="{2306FAE7-562A-496B-A270-DEA509FD164F}" dt="2019-06-07T05:23:43.825" v="2056" actId="20577"/>
          <ac:spMkLst>
            <pc:docMk/>
            <pc:sldMk cId="1040827311" sldId="1991"/>
            <ac:spMk id="2" creationId="{3D82F41E-A46C-4D33-AB01-1CED4CE5FB22}"/>
          </ac:spMkLst>
        </pc:spChg>
        <pc:spChg chg="mod">
          <ac:chgData name="Denise Moran" userId="a9f34b89-b7f2-48ef-a3ca-1c435bc655a0" providerId="ADAL" clId="{2306FAE7-562A-496B-A270-DEA509FD164F}" dt="2019-06-07T05:33:59.860" v="2280" actId="20577"/>
          <ac:spMkLst>
            <pc:docMk/>
            <pc:sldMk cId="1040827311" sldId="1991"/>
            <ac:spMk id="3" creationId="{5261CED0-D740-496C-8CC0-F6F35B100EC4}"/>
          </ac:spMkLst>
        </pc:spChg>
        <pc:picChg chg="add mod">
          <ac:chgData name="Denise Moran" userId="a9f34b89-b7f2-48ef-a3ca-1c435bc655a0" providerId="ADAL" clId="{2306FAE7-562A-496B-A270-DEA509FD164F}" dt="2019-06-07T05:33:45.250" v="2235" actId="1036"/>
          <ac:picMkLst>
            <pc:docMk/>
            <pc:sldMk cId="1040827311" sldId="1991"/>
            <ac:picMk id="4" creationId="{59EA63FE-F7A4-45CE-9C2A-70E19A33326F}"/>
          </ac:picMkLst>
        </pc:picChg>
      </pc:sldChg>
      <pc:sldChg chg="addSp delSp modSp">
        <pc:chgData name="Denise Moran" userId="a9f34b89-b7f2-48ef-a3ca-1c435bc655a0" providerId="ADAL" clId="{2306FAE7-562A-496B-A270-DEA509FD164F}" dt="2019-06-07T05:38:01.431" v="2545" actId="1035"/>
        <pc:sldMkLst>
          <pc:docMk/>
          <pc:sldMk cId="745167496" sldId="1992"/>
        </pc:sldMkLst>
        <pc:spChg chg="mod">
          <ac:chgData name="Denise Moran" userId="a9f34b89-b7f2-48ef-a3ca-1c435bc655a0" providerId="ADAL" clId="{2306FAE7-562A-496B-A270-DEA509FD164F}" dt="2019-06-07T05:32:16.360" v="2116" actId="20577"/>
          <ac:spMkLst>
            <pc:docMk/>
            <pc:sldMk cId="745167496" sldId="1992"/>
            <ac:spMk id="2" creationId="{3D82F41E-A46C-4D33-AB01-1CED4CE5FB22}"/>
          </ac:spMkLst>
        </pc:spChg>
        <pc:spChg chg="mod">
          <ac:chgData name="Denise Moran" userId="a9f34b89-b7f2-48ef-a3ca-1c435bc655a0" providerId="ADAL" clId="{2306FAE7-562A-496B-A270-DEA509FD164F}" dt="2019-06-07T05:38:01.431" v="2545" actId="1035"/>
          <ac:spMkLst>
            <pc:docMk/>
            <pc:sldMk cId="745167496" sldId="1992"/>
            <ac:spMk id="3" creationId="{5261CED0-D740-496C-8CC0-F6F35B100EC4}"/>
          </ac:spMkLst>
        </pc:spChg>
        <pc:picChg chg="add mod ord modCrop">
          <ac:chgData name="Denise Moran" userId="a9f34b89-b7f2-48ef-a3ca-1c435bc655a0" providerId="ADAL" clId="{2306FAE7-562A-496B-A270-DEA509FD164F}" dt="2019-06-07T05:33:31.250" v="2214" actId="1076"/>
          <ac:picMkLst>
            <pc:docMk/>
            <pc:sldMk cId="745167496" sldId="1992"/>
            <ac:picMk id="4" creationId="{DAB4260C-B0D2-4262-99E4-11A7FDB70816}"/>
          </ac:picMkLst>
        </pc:picChg>
        <pc:picChg chg="add mod ord">
          <ac:chgData name="Denise Moran" userId="a9f34b89-b7f2-48ef-a3ca-1c435bc655a0" providerId="ADAL" clId="{2306FAE7-562A-496B-A270-DEA509FD164F}" dt="2019-06-07T05:31:45.240" v="2103" actId="1076"/>
          <ac:picMkLst>
            <pc:docMk/>
            <pc:sldMk cId="745167496" sldId="1992"/>
            <ac:picMk id="5" creationId="{7AAA62EF-EDE7-478B-91F1-C807131929E6}"/>
          </ac:picMkLst>
        </pc:picChg>
        <pc:picChg chg="add del mod">
          <ac:chgData name="Denise Moran" userId="a9f34b89-b7f2-48ef-a3ca-1c435bc655a0" providerId="ADAL" clId="{2306FAE7-562A-496B-A270-DEA509FD164F}" dt="2019-06-07T05:31:42.977" v="2102" actId="478"/>
          <ac:picMkLst>
            <pc:docMk/>
            <pc:sldMk cId="745167496" sldId="1992"/>
            <ac:picMk id="6" creationId="{42A45DE2-862D-4446-A0D2-89BFF5F70626}"/>
          </ac:picMkLst>
        </pc:picChg>
      </pc:sldChg>
      <pc:sldChg chg="addSp delSp modSp">
        <pc:chgData name="Denise Moran" userId="a9f34b89-b7f2-48ef-a3ca-1c435bc655a0" providerId="ADAL" clId="{2306FAE7-562A-496B-A270-DEA509FD164F}" dt="2019-06-07T03:49:51.870" v="806" actId="14100"/>
        <pc:sldMkLst>
          <pc:docMk/>
          <pc:sldMk cId="4043028287" sldId="1994"/>
        </pc:sldMkLst>
        <pc:spChg chg="mod">
          <ac:chgData name="Denise Moran" userId="a9f34b89-b7f2-48ef-a3ca-1c435bc655a0" providerId="ADAL" clId="{2306FAE7-562A-496B-A270-DEA509FD164F}" dt="2019-06-07T03:45:01.335" v="702" actId="20577"/>
          <ac:spMkLst>
            <pc:docMk/>
            <pc:sldMk cId="4043028287" sldId="1994"/>
            <ac:spMk id="3" creationId="{0749068E-99B5-4871-838E-A5FA953701B5}"/>
          </ac:spMkLst>
        </pc:spChg>
        <pc:spChg chg="mod">
          <ac:chgData name="Denise Moran" userId="a9f34b89-b7f2-48ef-a3ca-1c435bc655a0" providerId="ADAL" clId="{2306FAE7-562A-496B-A270-DEA509FD164F}" dt="2019-06-07T03:44:19.383" v="661" actId="20577"/>
          <ac:spMkLst>
            <pc:docMk/>
            <pc:sldMk cId="4043028287" sldId="1994"/>
            <ac:spMk id="5" creationId="{E2B86F2C-2C70-4878-A294-229C83F62BC4}"/>
          </ac:spMkLst>
        </pc:spChg>
        <pc:spChg chg="mod">
          <ac:chgData name="Denise Moran" userId="a9f34b89-b7f2-48ef-a3ca-1c435bc655a0" providerId="ADAL" clId="{2306FAE7-562A-496B-A270-DEA509FD164F}" dt="2019-06-07T03:45:38.320" v="748" actId="20577"/>
          <ac:spMkLst>
            <pc:docMk/>
            <pc:sldMk cId="4043028287" sldId="1994"/>
            <ac:spMk id="6" creationId="{484771FC-5534-4525-BE90-DB0A1C9AD131}"/>
          </ac:spMkLst>
        </pc:spChg>
        <pc:spChg chg="mod">
          <ac:chgData name="Denise Moran" userId="a9f34b89-b7f2-48ef-a3ca-1c435bc655a0" providerId="ADAL" clId="{2306FAE7-562A-496B-A270-DEA509FD164F}" dt="2019-06-07T03:45:31.225" v="744" actId="20577"/>
          <ac:spMkLst>
            <pc:docMk/>
            <pc:sldMk cId="4043028287" sldId="1994"/>
            <ac:spMk id="7" creationId="{E62E86AF-4D26-40E5-824A-77901E128059}"/>
          </ac:spMkLst>
        </pc:spChg>
        <pc:spChg chg="mod">
          <ac:chgData name="Denise Moran" userId="a9f34b89-b7f2-48ef-a3ca-1c435bc655a0" providerId="ADAL" clId="{2306FAE7-562A-496B-A270-DEA509FD164F}" dt="2019-06-07T03:49:51.870" v="806" actId="14100"/>
          <ac:spMkLst>
            <pc:docMk/>
            <pc:sldMk cId="4043028287" sldId="1994"/>
            <ac:spMk id="8" creationId="{D8B3DC80-8592-49AF-949C-4594D2B87779}"/>
          </ac:spMkLst>
        </pc:spChg>
        <pc:spChg chg="add del mod">
          <ac:chgData name="Denise Moran" userId="a9f34b89-b7f2-48ef-a3ca-1c435bc655a0" providerId="ADAL" clId="{2306FAE7-562A-496B-A270-DEA509FD164F}" dt="2019-06-07T03:13:26.308" v="21"/>
          <ac:spMkLst>
            <pc:docMk/>
            <pc:sldMk cId="4043028287" sldId="1994"/>
            <ac:spMk id="9" creationId="{4EC886E5-D85A-4E0E-8625-907895E7AD3E}"/>
          </ac:spMkLst>
        </pc:spChg>
        <pc:graphicFrameChg chg="mod">
          <ac:chgData name="Denise Moran" userId="a9f34b89-b7f2-48ef-a3ca-1c435bc655a0" providerId="ADAL" clId="{2306FAE7-562A-496B-A270-DEA509FD164F}" dt="2019-06-07T03:15:47.988" v="83" actId="1076"/>
          <ac:graphicFrameMkLst>
            <pc:docMk/>
            <pc:sldMk cId="4043028287" sldId="1994"/>
            <ac:graphicFrameMk id="4" creationId="{C1D9815C-FC86-4188-9DA4-C8EF2D599C81}"/>
          </ac:graphicFrameMkLst>
        </pc:graphicFrameChg>
      </pc:sldChg>
      <pc:sldChg chg="modSp">
        <pc:chgData name="Denise Moran" userId="a9f34b89-b7f2-48ef-a3ca-1c435bc655a0" providerId="ADAL" clId="{2306FAE7-562A-496B-A270-DEA509FD164F}" dt="2019-06-07T05:35:11.139" v="2304" actId="732"/>
        <pc:sldMkLst>
          <pc:docMk/>
          <pc:sldMk cId="1708424198" sldId="1995"/>
        </pc:sldMkLst>
        <pc:spChg chg="mod">
          <ac:chgData name="Denise Moran" userId="a9f34b89-b7f2-48ef-a3ca-1c435bc655a0" providerId="ADAL" clId="{2306FAE7-562A-496B-A270-DEA509FD164F}" dt="2019-06-07T05:34:41.398" v="2300" actId="20577"/>
          <ac:spMkLst>
            <pc:docMk/>
            <pc:sldMk cId="1708424198" sldId="1995"/>
            <ac:spMk id="2" creationId="{399CF5B6-0946-439B-A818-3B1FFFF57A1A}"/>
          </ac:spMkLst>
        </pc:spChg>
        <pc:picChg chg="mod modCrop">
          <ac:chgData name="Denise Moran" userId="a9f34b89-b7f2-48ef-a3ca-1c435bc655a0" providerId="ADAL" clId="{2306FAE7-562A-496B-A270-DEA509FD164F}" dt="2019-06-07T05:35:11.139" v="2304" actId="732"/>
          <ac:picMkLst>
            <pc:docMk/>
            <pc:sldMk cId="1708424198" sldId="1995"/>
            <ac:picMk id="12" creationId="{62531D46-681B-4689-9415-AF39F5BFCBAE}"/>
          </ac:picMkLst>
        </pc:picChg>
      </pc:sldChg>
      <pc:sldChg chg="modSp">
        <pc:chgData name="Denise Moran" userId="a9f34b89-b7f2-48ef-a3ca-1c435bc655a0" providerId="ADAL" clId="{2306FAE7-562A-496B-A270-DEA509FD164F}" dt="2019-06-07T14:59:54.647" v="2617" actId="20577"/>
        <pc:sldMkLst>
          <pc:docMk/>
          <pc:sldMk cId="3231304220" sldId="1998"/>
        </pc:sldMkLst>
        <pc:spChg chg="mod">
          <ac:chgData name="Denise Moran" userId="a9f34b89-b7f2-48ef-a3ca-1c435bc655a0" providerId="ADAL" clId="{2306FAE7-562A-496B-A270-DEA509FD164F}" dt="2019-06-07T14:59:54.647" v="2617" actId="20577"/>
          <ac:spMkLst>
            <pc:docMk/>
            <pc:sldMk cId="3231304220" sldId="1998"/>
            <ac:spMk id="3" creationId="{3022BDEB-4D4D-4CC7-A882-78ED069FBB43}"/>
          </ac:spMkLst>
        </pc:spChg>
      </pc:sldChg>
      <pc:sldChg chg="modSp add">
        <pc:chgData name="Denise Moran" userId="a9f34b89-b7f2-48ef-a3ca-1c435bc655a0" providerId="ADAL" clId="{2306FAE7-562A-496B-A270-DEA509FD164F}" dt="2019-06-07T03:51:39.862" v="893" actId="1036"/>
        <pc:sldMkLst>
          <pc:docMk/>
          <pc:sldMk cId="3219587254" sldId="2001"/>
        </pc:sldMkLst>
        <pc:spChg chg="mod">
          <ac:chgData name="Denise Moran" userId="a9f34b89-b7f2-48ef-a3ca-1c435bc655a0" providerId="ADAL" clId="{2306FAE7-562A-496B-A270-DEA509FD164F}" dt="2019-06-07T03:51:39.862" v="893" actId="1036"/>
          <ac:spMkLst>
            <pc:docMk/>
            <pc:sldMk cId="3219587254" sldId="2001"/>
            <ac:spMk id="8" creationId="{D8B3DC80-8592-49AF-949C-4594D2B87779}"/>
          </ac:spMkLst>
        </pc:spChg>
      </pc:sldChg>
      <pc:sldChg chg="modSp add">
        <pc:chgData name="Denise Moran" userId="a9f34b89-b7f2-48ef-a3ca-1c435bc655a0" providerId="ADAL" clId="{2306FAE7-562A-496B-A270-DEA509FD164F}" dt="2019-06-07T03:51:57.386" v="917" actId="14100"/>
        <pc:sldMkLst>
          <pc:docMk/>
          <pc:sldMk cId="870233212" sldId="2002"/>
        </pc:sldMkLst>
        <pc:spChg chg="mod">
          <ac:chgData name="Denise Moran" userId="a9f34b89-b7f2-48ef-a3ca-1c435bc655a0" providerId="ADAL" clId="{2306FAE7-562A-496B-A270-DEA509FD164F}" dt="2019-06-07T03:51:57.386" v="917" actId="14100"/>
          <ac:spMkLst>
            <pc:docMk/>
            <pc:sldMk cId="870233212" sldId="2002"/>
            <ac:spMk id="8" creationId="{D8B3DC80-8592-49AF-949C-4594D2B87779}"/>
          </ac:spMkLst>
        </pc:spChg>
      </pc:sldChg>
      <pc:sldChg chg="modSp add">
        <pc:chgData name="Denise Moran" userId="a9f34b89-b7f2-48ef-a3ca-1c435bc655a0" providerId="ADAL" clId="{2306FAE7-562A-496B-A270-DEA509FD164F}" dt="2019-06-07T03:53:51.568" v="976" actId="1035"/>
        <pc:sldMkLst>
          <pc:docMk/>
          <pc:sldMk cId="3140696962" sldId="2004"/>
        </pc:sldMkLst>
        <pc:spChg chg="mod">
          <ac:chgData name="Denise Moran" userId="a9f34b89-b7f2-48ef-a3ca-1c435bc655a0" providerId="ADAL" clId="{2306FAE7-562A-496B-A270-DEA509FD164F}" dt="2019-06-07T03:53:51.568" v="976" actId="1035"/>
          <ac:spMkLst>
            <pc:docMk/>
            <pc:sldMk cId="3140696962" sldId="2004"/>
            <ac:spMk id="9" creationId="{F9AB0864-2254-49A6-A6FD-90307094698B}"/>
          </ac:spMkLst>
        </pc:spChg>
      </pc:sldChg>
      <pc:sldChg chg="modSp add">
        <pc:chgData name="Denise Moran" userId="a9f34b89-b7f2-48ef-a3ca-1c435bc655a0" providerId="ADAL" clId="{2306FAE7-562A-496B-A270-DEA509FD164F}" dt="2019-06-07T03:54:16.114" v="1028" actId="14100"/>
        <pc:sldMkLst>
          <pc:docMk/>
          <pc:sldMk cId="4144399256" sldId="2005"/>
        </pc:sldMkLst>
        <pc:spChg chg="mod">
          <ac:chgData name="Denise Moran" userId="a9f34b89-b7f2-48ef-a3ca-1c435bc655a0" providerId="ADAL" clId="{2306FAE7-562A-496B-A270-DEA509FD164F}" dt="2019-06-07T03:54:16.114" v="1028" actId="14100"/>
          <ac:spMkLst>
            <pc:docMk/>
            <pc:sldMk cId="4144399256" sldId="2005"/>
            <ac:spMk id="9" creationId="{F9AB0864-2254-49A6-A6FD-90307094698B}"/>
          </ac:spMkLst>
        </pc:spChg>
      </pc:sldChg>
      <pc:sldChg chg="modSp add">
        <pc:chgData name="Denise Moran" userId="a9f34b89-b7f2-48ef-a3ca-1c435bc655a0" providerId="ADAL" clId="{2306FAE7-562A-496B-A270-DEA509FD164F}" dt="2019-06-07T03:55:50.330" v="1132" actId="14100"/>
        <pc:sldMkLst>
          <pc:docMk/>
          <pc:sldMk cId="2982626384" sldId="2007"/>
        </pc:sldMkLst>
        <pc:spChg chg="mod">
          <ac:chgData name="Denise Moran" userId="a9f34b89-b7f2-48ef-a3ca-1c435bc655a0" providerId="ADAL" clId="{2306FAE7-562A-496B-A270-DEA509FD164F}" dt="2019-06-07T03:55:50.330" v="1132" actId="14100"/>
          <ac:spMkLst>
            <pc:docMk/>
            <pc:sldMk cId="2982626384" sldId="2007"/>
            <ac:spMk id="9" creationId="{F9AB0864-2254-49A6-A6FD-90307094698B}"/>
          </ac:spMkLst>
        </pc:spChg>
      </pc:sldChg>
      <pc:sldChg chg="modSp add">
        <pc:chgData name="Denise Moran" userId="a9f34b89-b7f2-48ef-a3ca-1c435bc655a0" providerId="ADAL" clId="{2306FAE7-562A-496B-A270-DEA509FD164F}" dt="2019-06-07T03:56:19.092" v="1164" actId="14100"/>
        <pc:sldMkLst>
          <pc:docMk/>
          <pc:sldMk cId="1468348136" sldId="2008"/>
        </pc:sldMkLst>
        <pc:spChg chg="mod">
          <ac:chgData name="Denise Moran" userId="a9f34b89-b7f2-48ef-a3ca-1c435bc655a0" providerId="ADAL" clId="{2306FAE7-562A-496B-A270-DEA509FD164F}" dt="2019-06-07T03:56:19.092" v="1164" actId="14100"/>
          <ac:spMkLst>
            <pc:docMk/>
            <pc:sldMk cId="1468348136" sldId="2008"/>
            <ac:spMk id="9" creationId="{F9AB0864-2254-49A6-A6FD-90307094698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9:00 - 11:40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11:40 - 12:10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1FA8B1E-2C7E-4836-8EEE-97BC4DBE6ACD}">
      <dgm:prSet phldrT="[Text]" custT="1"/>
      <dgm:spPr/>
      <dgm:t>
        <a:bodyPr/>
        <a:lstStyle/>
        <a:p>
          <a:r>
            <a:rPr lang="en-US" sz="2000" b="1"/>
            <a:t>1:00 - 2:00</a:t>
          </a:r>
        </a:p>
      </dgm:t>
    </dgm:pt>
    <dgm:pt modelId="{05B19695-3974-4966-AB4D-86966286AE19}" type="parTrans" cxnId="{FD5F6B2A-2A6B-4397-88EC-5DC26B250BD8}">
      <dgm:prSet/>
      <dgm:spPr/>
      <dgm:t>
        <a:bodyPr/>
        <a:lstStyle/>
        <a:p>
          <a:endParaRPr lang="en-US"/>
        </a:p>
      </dgm:t>
    </dgm:pt>
    <dgm:pt modelId="{F440B065-2CDF-4B69-A65F-F2BE261A79FB}" type="sibTrans" cxnId="{FD5F6B2A-2A6B-4397-88EC-5DC26B250BD8}">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2:00 – 4:00 </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4:00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FD5F6B2A-2A6B-4397-88EC-5DC26B250BD8}" srcId="{AD21832B-B04C-4BEB-9E17-0A0CD67197B4}" destId="{91FA8B1E-2C7E-4836-8EEE-97BC4DBE6ACD}" srcOrd="2" destOrd="0" parTransId="{05B19695-3974-4966-AB4D-86966286AE19}" sibTransId="{F440B065-2CDF-4B69-A65F-F2BE261A79FB}"/>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BFF1EF87-6251-4CED-A90C-4751FC1AF776}" type="presOf" srcId="{91FA8B1E-2C7E-4836-8EEE-97BC4DBE6ACD}" destId="{C7C6BCB0-5B9E-45CF-BF3D-3442B544B972}" srcOrd="0" destOrd="2"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9:00 - 11:40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11:40 - 12:10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1FA8B1E-2C7E-4836-8EEE-97BC4DBE6ACD}">
      <dgm:prSet phldrT="[Text]" custT="1"/>
      <dgm:spPr/>
      <dgm:t>
        <a:bodyPr/>
        <a:lstStyle/>
        <a:p>
          <a:r>
            <a:rPr lang="en-US" sz="2000" b="1"/>
            <a:t>1:00 - 2:00</a:t>
          </a:r>
        </a:p>
      </dgm:t>
    </dgm:pt>
    <dgm:pt modelId="{05B19695-3974-4966-AB4D-86966286AE19}" type="parTrans" cxnId="{FD5F6B2A-2A6B-4397-88EC-5DC26B250BD8}">
      <dgm:prSet/>
      <dgm:spPr/>
      <dgm:t>
        <a:bodyPr/>
        <a:lstStyle/>
        <a:p>
          <a:endParaRPr lang="en-US"/>
        </a:p>
      </dgm:t>
    </dgm:pt>
    <dgm:pt modelId="{F440B065-2CDF-4B69-A65F-F2BE261A79FB}" type="sibTrans" cxnId="{FD5F6B2A-2A6B-4397-88EC-5DC26B250BD8}">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2:00 – 4:00 </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4:00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FD5F6B2A-2A6B-4397-88EC-5DC26B250BD8}" srcId="{AD21832B-B04C-4BEB-9E17-0A0CD67197B4}" destId="{91FA8B1E-2C7E-4836-8EEE-97BC4DBE6ACD}" srcOrd="2" destOrd="0" parTransId="{05B19695-3974-4966-AB4D-86966286AE19}" sibTransId="{F440B065-2CDF-4B69-A65F-F2BE261A79FB}"/>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BFF1EF87-6251-4CED-A90C-4751FC1AF776}" type="presOf" srcId="{91FA8B1E-2C7E-4836-8EEE-97BC4DBE6ACD}" destId="{C7C6BCB0-5B9E-45CF-BF3D-3442B544B972}" srcOrd="0" destOrd="2"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A9673C8E-3772-4C47-B016-33B7888D252F}">
      <dgm:prSet phldrT="[Text]" custT="1"/>
      <dgm:spPr/>
      <dgm:t>
        <a:bodyPr/>
        <a:lstStyle/>
        <a:p>
          <a:endParaRPr lang="en-US" sz="2400"/>
        </a:p>
      </dgm:t>
    </dgm:pt>
    <dgm:pt modelId="{FE2F9115-A9D5-4095-B364-FF126CD672FA}" type="parTrans" cxnId="{10441C6E-32FE-42FF-B770-AC9F4179C262}">
      <dgm:prSet/>
      <dgm:spPr/>
      <dgm:t>
        <a:bodyPr/>
        <a:lstStyle/>
        <a:p>
          <a:endParaRPr lang="en-US"/>
        </a:p>
      </dgm:t>
    </dgm:pt>
    <dgm:pt modelId="{EA22C17E-A978-41C0-AF7E-6F5151E47A9B}" type="sibTrans" cxnId="{10441C6E-32FE-42FF-B770-AC9F4179C262}">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FBE6DB8C-4ACC-4F92-B5C2-1427238D0FE6}" type="pres">
      <dgm:prSet presAssocID="{98CF4C34-554E-49C9-9EF7-597AE3E4FA94}" presName="composite" presStyleCnt="0"/>
      <dgm:spPr/>
    </dgm:pt>
    <dgm:pt modelId="{8507481E-9154-4E52-9EA6-F8464AD2F2B2}" type="pres">
      <dgm:prSet presAssocID="{98CF4C34-554E-49C9-9EF7-597AE3E4FA94}" presName="parTx" presStyleLbl="node1" presStyleIdx="0" presStyleCnt="4">
        <dgm:presLayoutVars>
          <dgm:chMax val="0"/>
          <dgm:chPref val="0"/>
          <dgm:bulletEnabled val="1"/>
        </dgm:presLayoutVars>
      </dgm:prSet>
      <dgm:spPr/>
    </dgm:pt>
    <dgm:pt modelId="{A60F8709-3BE0-416B-B7BF-4959F5330D1F}" type="pres">
      <dgm:prSet presAssocID="{98CF4C34-554E-49C9-9EF7-597AE3E4FA94}" presName="desTx" presStyleLbl="revTx" presStyleIdx="0" presStyleCnt="1">
        <dgm:presLayoutVars>
          <dgm:bulletEnabled val="1"/>
        </dgm:presLayoutVars>
      </dgm:prSet>
      <dgm:spPr/>
    </dgm:pt>
    <dgm:pt modelId="{9232BB4E-A68E-4512-949A-56716A15EADD}" type="pres">
      <dgm:prSet presAssocID="{57AD598A-DD65-428C-BC9F-4A99C3144022}" presName="space" presStyleCnt="0"/>
      <dgm:spPr/>
    </dgm:pt>
    <dgm:pt modelId="{AD7CAE02-7E4E-49F3-A22F-B3F8B3D46DE3}" type="pres">
      <dgm:prSet presAssocID="{AD21832B-B04C-4BEB-9E17-0A0CD67197B4}" presName="composite" presStyleCnt="0"/>
      <dgm:spPr/>
    </dgm:pt>
    <dgm:pt modelId="{ABA9CA9C-A15E-4C47-A3AE-CD7879FFDADF}" type="pres">
      <dgm:prSet presAssocID="{AD21832B-B04C-4BEB-9E17-0A0CD67197B4}" presName="parTx" presStyleLbl="node1" presStyleIdx="1" presStyleCnt="4">
        <dgm:presLayoutVars>
          <dgm:chMax val="0"/>
          <dgm:chPref val="0"/>
          <dgm:bulletEnabled val="1"/>
        </dgm:presLayoutVars>
      </dgm:prSet>
      <dgm:spPr/>
    </dgm:pt>
    <dgm:pt modelId="{E14F7DE2-0132-4427-A7E9-4430EC5FD1C2}" type="pres">
      <dgm:prSet presAssocID="{AD21832B-B04C-4BEB-9E17-0A0CD67197B4}" presName="desTx" presStyleLbl="revTx" presStyleIdx="0" presStyleCnt="1">
        <dgm:presLayoutVars>
          <dgm:bulletEnabled val="1"/>
        </dgm:presLayoutVars>
      </dgm:prSet>
      <dgm:spPr/>
    </dgm:pt>
    <dgm:pt modelId="{37891477-ACC2-44ED-8B9B-B23597C84E77}" type="pres">
      <dgm:prSet presAssocID="{DDA749B9-61B6-4139-BD68-A97AC49C3BDF}" presName="space" presStyleCnt="0"/>
      <dgm:spPr/>
    </dgm:pt>
    <dgm:pt modelId="{42CDE2AD-2226-420E-A94B-4524E954A5EE}" type="pres">
      <dgm:prSet presAssocID="{2656F58D-BF1C-407B-8FA6-CFC42288B11E}" presName="composite" presStyleCnt="0"/>
      <dgm:spPr/>
    </dgm:pt>
    <dgm:pt modelId="{75D3D88B-AD6D-49F9-AD8A-D1022FCE42C3}" type="pres">
      <dgm:prSet presAssocID="{2656F58D-BF1C-407B-8FA6-CFC42288B11E}" presName="parTx" presStyleLbl="node1" presStyleIdx="2" presStyleCnt="4">
        <dgm:presLayoutVars>
          <dgm:chMax val="0"/>
          <dgm:chPref val="0"/>
          <dgm:bulletEnabled val="1"/>
        </dgm:presLayoutVars>
      </dgm:prSet>
      <dgm:spPr/>
    </dgm:pt>
    <dgm:pt modelId="{9634DA5A-56EE-4481-ACF3-A2E49A86A018}" type="pres">
      <dgm:prSet presAssocID="{2656F58D-BF1C-407B-8FA6-CFC42288B11E}" presName="desTx" presStyleLbl="revTx" presStyleIdx="0" presStyleCnt="1">
        <dgm:presLayoutVars>
          <dgm:bulletEnabled val="1"/>
        </dgm:presLayoutVars>
      </dgm:prSet>
      <dgm:spPr/>
    </dgm:pt>
    <dgm:pt modelId="{631807C2-AED1-4641-9E85-D77BFF496DD7}" type="pres">
      <dgm:prSet presAssocID="{DB1CA8EB-903F-418B-BF4E-E659B12B1B66}" presName="space" presStyleCnt="0"/>
      <dgm:spPr/>
    </dgm:pt>
    <dgm:pt modelId="{C11139E7-20F5-41FA-8D2E-E3D390E14D2E}" type="pres">
      <dgm:prSet presAssocID="{D1F64E75-2F04-40F1-9A83-C4D9F0337496}" presName="composite" presStyleCnt="0"/>
      <dgm:spPr/>
    </dgm:pt>
    <dgm:pt modelId="{7772DB09-DA34-43AE-9BA1-85FA674E2493}" type="pres">
      <dgm:prSet presAssocID="{D1F64E75-2F04-40F1-9A83-C4D9F0337496}" presName="parTx" presStyleLbl="node1" presStyleIdx="3" presStyleCnt="4">
        <dgm:presLayoutVars>
          <dgm:chMax val="0"/>
          <dgm:chPref val="0"/>
          <dgm:bulletEnabled val="1"/>
        </dgm:presLayoutVars>
      </dgm:prSet>
      <dgm:spPr/>
    </dgm:pt>
    <dgm:pt modelId="{A0FC1AE2-99C5-4F43-A324-5480BA73DDB7}" type="pres">
      <dgm:prSet presAssocID="{D1F64E75-2F04-40F1-9A83-C4D9F0337496}" presName="desTx" presStyleLbl="revTx" presStyleIdx="0" presStyleCnt="1">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3B9C2A2E-B76D-4857-9333-CD0394FC3677}" type="presOf" srcId="{2656F58D-BF1C-407B-8FA6-CFC42288B11E}" destId="{75D3D88B-AD6D-49F9-AD8A-D1022FCE42C3}" srcOrd="0" destOrd="0" presId="urn:microsoft.com/office/officeart/2005/8/layout/chevron1"/>
    <dgm:cxn modelId="{D25BD537-901C-472A-B8BA-61EC6CC38814}" type="presOf" srcId="{AD21832B-B04C-4BEB-9E17-0A0CD67197B4}" destId="{ABA9CA9C-A15E-4C47-A3AE-CD7879FFDADF}" srcOrd="0" destOrd="0" presId="urn:microsoft.com/office/officeart/2005/8/layout/chevron1"/>
    <dgm:cxn modelId="{67CB215D-A40A-4579-9706-00406FD96DD3}" type="presOf" srcId="{D1F64E75-2F04-40F1-9A83-C4D9F0337496}" destId="{7772DB09-DA34-43AE-9BA1-85FA674E2493}" srcOrd="0" destOrd="0" presId="urn:microsoft.com/office/officeart/2005/8/layout/chevron1"/>
    <dgm:cxn modelId="{98AE5F42-4D05-49B3-B1B8-64DA3C5B6435}" type="presOf" srcId="{A9673C8E-3772-4C47-B016-33B7888D252F}" destId="{A60F8709-3BE0-416B-B7BF-4959F5330D1F}" srcOrd="0" destOrd="0" presId="urn:microsoft.com/office/officeart/2005/8/layout/chevron1"/>
    <dgm:cxn modelId="{10441C6E-32FE-42FF-B770-AC9F4179C262}" srcId="{98CF4C34-554E-49C9-9EF7-597AE3E4FA94}" destId="{A9673C8E-3772-4C47-B016-33B7888D252F}" srcOrd="0" destOrd="0" parTransId="{FE2F9115-A9D5-4095-B364-FF126CD672FA}" sibTransId="{EA22C17E-A978-41C0-AF7E-6F5151E47A9B}"/>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D59F09DD-C5B0-43C5-9B05-714877C2AA33}" type="presOf" srcId="{98CF4C34-554E-49C9-9EF7-597AE3E4FA94}" destId="{8507481E-9154-4E52-9EA6-F8464AD2F2B2}"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EB6E0E-F1E7-49EE-B615-37A599B67A39}" type="presParOf" srcId="{938BBA00-39AD-4BEB-A01B-6B477F4034F0}" destId="{FBE6DB8C-4ACC-4F92-B5C2-1427238D0FE6}" srcOrd="0" destOrd="0" presId="urn:microsoft.com/office/officeart/2005/8/layout/chevron1"/>
    <dgm:cxn modelId="{E1B9259C-F3E5-421C-97E6-7CAFE234F1C2}" type="presParOf" srcId="{FBE6DB8C-4ACC-4F92-B5C2-1427238D0FE6}" destId="{8507481E-9154-4E52-9EA6-F8464AD2F2B2}" srcOrd="0" destOrd="0" presId="urn:microsoft.com/office/officeart/2005/8/layout/chevron1"/>
    <dgm:cxn modelId="{FCB83440-D5F9-4625-8921-7D36B7B5AD89}" type="presParOf" srcId="{FBE6DB8C-4ACC-4F92-B5C2-1427238D0FE6}" destId="{A60F8709-3BE0-416B-B7BF-4959F5330D1F}" srcOrd="1" destOrd="0" presId="urn:microsoft.com/office/officeart/2005/8/layout/chevron1"/>
    <dgm:cxn modelId="{4CEEC063-7BD0-420C-8A10-FD3E2CD9BC90}" type="presParOf" srcId="{938BBA00-39AD-4BEB-A01B-6B477F4034F0}" destId="{9232BB4E-A68E-4512-949A-56716A15EADD}" srcOrd="1" destOrd="0" presId="urn:microsoft.com/office/officeart/2005/8/layout/chevron1"/>
    <dgm:cxn modelId="{FACF6DC3-3695-4ABB-890B-BDF743D3D944}" type="presParOf" srcId="{938BBA00-39AD-4BEB-A01B-6B477F4034F0}" destId="{AD7CAE02-7E4E-49F3-A22F-B3F8B3D46DE3}" srcOrd="2" destOrd="0" presId="urn:microsoft.com/office/officeart/2005/8/layout/chevron1"/>
    <dgm:cxn modelId="{A9A65194-4649-4BF0-95BA-9AF81F28D031}" type="presParOf" srcId="{AD7CAE02-7E4E-49F3-A22F-B3F8B3D46DE3}" destId="{ABA9CA9C-A15E-4C47-A3AE-CD7879FFDADF}" srcOrd="0" destOrd="0" presId="urn:microsoft.com/office/officeart/2005/8/layout/chevron1"/>
    <dgm:cxn modelId="{0B7FF5D3-53CB-43BB-9160-AC4143B00BE6}" type="presParOf" srcId="{AD7CAE02-7E4E-49F3-A22F-B3F8B3D46DE3}" destId="{E14F7DE2-0132-4427-A7E9-4430EC5FD1C2}" srcOrd="1" destOrd="0" presId="urn:microsoft.com/office/officeart/2005/8/layout/chevron1"/>
    <dgm:cxn modelId="{E7941AC7-F541-4455-8EBF-68840A269888}" type="presParOf" srcId="{938BBA00-39AD-4BEB-A01B-6B477F4034F0}" destId="{37891477-ACC2-44ED-8B9B-B23597C84E77}" srcOrd="3" destOrd="0" presId="urn:microsoft.com/office/officeart/2005/8/layout/chevron1"/>
    <dgm:cxn modelId="{CA4008A8-F14D-417B-81C6-1FAC5F334F04}" type="presParOf" srcId="{938BBA00-39AD-4BEB-A01B-6B477F4034F0}" destId="{42CDE2AD-2226-420E-A94B-4524E954A5EE}" srcOrd="4" destOrd="0" presId="urn:microsoft.com/office/officeart/2005/8/layout/chevron1"/>
    <dgm:cxn modelId="{0302E8F3-E7F8-45BB-BC3A-BC247EEADBD6}" type="presParOf" srcId="{42CDE2AD-2226-420E-A94B-4524E954A5EE}" destId="{75D3D88B-AD6D-49F9-AD8A-D1022FCE42C3}" srcOrd="0" destOrd="0" presId="urn:microsoft.com/office/officeart/2005/8/layout/chevron1"/>
    <dgm:cxn modelId="{17D78EE4-8740-4E48-AB7D-66CB33A545D3}" type="presParOf" srcId="{42CDE2AD-2226-420E-A94B-4524E954A5EE}" destId="{9634DA5A-56EE-4481-ACF3-A2E49A86A018}" srcOrd="1" destOrd="0" presId="urn:microsoft.com/office/officeart/2005/8/layout/chevron1"/>
    <dgm:cxn modelId="{9900DA0B-F6AE-4A47-96C1-070FA7494B1B}" type="presParOf" srcId="{938BBA00-39AD-4BEB-A01B-6B477F4034F0}" destId="{631807C2-AED1-4641-9E85-D77BFF496DD7}" srcOrd="5" destOrd="0" presId="urn:microsoft.com/office/officeart/2005/8/layout/chevron1"/>
    <dgm:cxn modelId="{27E06462-F2BC-46ED-A7FF-D6CC542DC325}" type="presParOf" srcId="{938BBA00-39AD-4BEB-A01B-6B477F4034F0}" destId="{C11139E7-20F5-41FA-8D2E-E3D390E14D2E}" srcOrd="6" destOrd="0" presId="urn:microsoft.com/office/officeart/2005/8/layout/chevron1"/>
    <dgm:cxn modelId="{77AA393B-61FA-404D-88F2-7FBE4CAF5CBB}" type="presParOf" srcId="{C11139E7-20F5-41FA-8D2E-E3D390E14D2E}" destId="{7772DB09-DA34-43AE-9BA1-85FA674E2493}" srcOrd="0" destOrd="0" presId="urn:microsoft.com/office/officeart/2005/8/layout/chevron1"/>
    <dgm:cxn modelId="{C547F159-66B2-44FD-817C-9B3672FB05CA}" type="presParOf" srcId="{C11139E7-20F5-41FA-8D2E-E3D390E14D2E}" destId="{A0FC1AE2-99C5-4F43-A324-5480BA73DDB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A9673C8E-3772-4C47-B016-33B7888D252F}">
      <dgm:prSet phldrT="[Text]" custT="1"/>
      <dgm:spPr/>
      <dgm:t>
        <a:bodyPr/>
        <a:lstStyle/>
        <a:p>
          <a:endParaRPr lang="en-US" sz="2400"/>
        </a:p>
      </dgm:t>
    </dgm:pt>
    <dgm:pt modelId="{FE2F9115-A9D5-4095-B364-FF126CD672FA}" type="parTrans" cxnId="{6EE5099F-65AD-4194-A264-E9B88C5A6682}">
      <dgm:prSet/>
      <dgm:spPr/>
      <dgm:t>
        <a:bodyPr/>
        <a:lstStyle/>
        <a:p>
          <a:endParaRPr lang="en-US"/>
        </a:p>
      </dgm:t>
    </dgm:pt>
    <dgm:pt modelId="{EA22C17E-A978-41C0-AF7E-6F5151E47A9B}" type="sibTrans" cxnId="{6EE5099F-65AD-4194-A264-E9B88C5A6682}">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FBE6DB8C-4ACC-4F92-B5C2-1427238D0FE6}" type="pres">
      <dgm:prSet presAssocID="{98CF4C34-554E-49C9-9EF7-597AE3E4FA94}" presName="composite" presStyleCnt="0"/>
      <dgm:spPr/>
    </dgm:pt>
    <dgm:pt modelId="{8507481E-9154-4E52-9EA6-F8464AD2F2B2}" type="pres">
      <dgm:prSet presAssocID="{98CF4C34-554E-49C9-9EF7-597AE3E4FA94}" presName="parTx" presStyleLbl="node1" presStyleIdx="0" presStyleCnt="4">
        <dgm:presLayoutVars>
          <dgm:chMax val="0"/>
          <dgm:chPref val="0"/>
          <dgm:bulletEnabled val="1"/>
        </dgm:presLayoutVars>
      </dgm:prSet>
      <dgm:spPr/>
    </dgm:pt>
    <dgm:pt modelId="{A60F8709-3BE0-416B-B7BF-4959F5330D1F}" type="pres">
      <dgm:prSet presAssocID="{98CF4C34-554E-49C9-9EF7-597AE3E4FA94}" presName="desTx" presStyleLbl="revTx" presStyleIdx="0" presStyleCnt="1">
        <dgm:presLayoutVars>
          <dgm:bulletEnabled val="1"/>
        </dgm:presLayoutVars>
      </dgm:prSet>
      <dgm:spPr/>
    </dgm:pt>
    <dgm:pt modelId="{9232BB4E-A68E-4512-949A-56716A15EADD}" type="pres">
      <dgm:prSet presAssocID="{57AD598A-DD65-428C-BC9F-4A99C3144022}" presName="space" presStyleCnt="0"/>
      <dgm:spPr/>
    </dgm:pt>
    <dgm:pt modelId="{AD7CAE02-7E4E-49F3-A22F-B3F8B3D46DE3}" type="pres">
      <dgm:prSet presAssocID="{AD21832B-B04C-4BEB-9E17-0A0CD67197B4}" presName="composite" presStyleCnt="0"/>
      <dgm:spPr/>
    </dgm:pt>
    <dgm:pt modelId="{ABA9CA9C-A15E-4C47-A3AE-CD7879FFDADF}" type="pres">
      <dgm:prSet presAssocID="{AD21832B-B04C-4BEB-9E17-0A0CD67197B4}" presName="parTx" presStyleLbl="node1" presStyleIdx="1" presStyleCnt="4">
        <dgm:presLayoutVars>
          <dgm:chMax val="0"/>
          <dgm:chPref val="0"/>
          <dgm:bulletEnabled val="1"/>
        </dgm:presLayoutVars>
      </dgm:prSet>
      <dgm:spPr/>
    </dgm:pt>
    <dgm:pt modelId="{E14F7DE2-0132-4427-A7E9-4430EC5FD1C2}" type="pres">
      <dgm:prSet presAssocID="{AD21832B-B04C-4BEB-9E17-0A0CD67197B4}" presName="desTx" presStyleLbl="revTx" presStyleIdx="0" presStyleCnt="1">
        <dgm:presLayoutVars>
          <dgm:bulletEnabled val="1"/>
        </dgm:presLayoutVars>
      </dgm:prSet>
      <dgm:spPr/>
    </dgm:pt>
    <dgm:pt modelId="{37891477-ACC2-44ED-8B9B-B23597C84E77}" type="pres">
      <dgm:prSet presAssocID="{DDA749B9-61B6-4139-BD68-A97AC49C3BDF}" presName="space" presStyleCnt="0"/>
      <dgm:spPr/>
    </dgm:pt>
    <dgm:pt modelId="{42CDE2AD-2226-420E-A94B-4524E954A5EE}" type="pres">
      <dgm:prSet presAssocID="{2656F58D-BF1C-407B-8FA6-CFC42288B11E}" presName="composite" presStyleCnt="0"/>
      <dgm:spPr/>
    </dgm:pt>
    <dgm:pt modelId="{75D3D88B-AD6D-49F9-AD8A-D1022FCE42C3}" type="pres">
      <dgm:prSet presAssocID="{2656F58D-BF1C-407B-8FA6-CFC42288B11E}" presName="parTx" presStyleLbl="node1" presStyleIdx="2" presStyleCnt="4">
        <dgm:presLayoutVars>
          <dgm:chMax val="0"/>
          <dgm:chPref val="0"/>
          <dgm:bulletEnabled val="1"/>
        </dgm:presLayoutVars>
      </dgm:prSet>
      <dgm:spPr/>
    </dgm:pt>
    <dgm:pt modelId="{9634DA5A-56EE-4481-ACF3-A2E49A86A018}" type="pres">
      <dgm:prSet presAssocID="{2656F58D-BF1C-407B-8FA6-CFC42288B11E}" presName="desTx" presStyleLbl="revTx" presStyleIdx="0" presStyleCnt="1">
        <dgm:presLayoutVars>
          <dgm:bulletEnabled val="1"/>
        </dgm:presLayoutVars>
      </dgm:prSet>
      <dgm:spPr/>
    </dgm:pt>
    <dgm:pt modelId="{631807C2-AED1-4641-9E85-D77BFF496DD7}" type="pres">
      <dgm:prSet presAssocID="{DB1CA8EB-903F-418B-BF4E-E659B12B1B66}" presName="space" presStyleCnt="0"/>
      <dgm:spPr/>
    </dgm:pt>
    <dgm:pt modelId="{C11139E7-20F5-41FA-8D2E-E3D390E14D2E}" type="pres">
      <dgm:prSet presAssocID="{D1F64E75-2F04-40F1-9A83-C4D9F0337496}" presName="composite" presStyleCnt="0"/>
      <dgm:spPr/>
    </dgm:pt>
    <dgm:pt modelId="{7772DB09-DA34-43AE-9BA1-85FA674E2493}" type="pres">
      <dgm:prSet presAssocID="{D1F64E75-2F04-40F1-9A83-C4D9F0337496}" presName="parTx" presStyleLbl="node1" presStyleIdx="3" presStyleCnt="4">
        <dgm:presLayoutVars>
          <dgm:chMax val="0"/>
          <dgm:chPref val="0"/>
          <dgm:bulletEnabled val="1"/>
        </dgm:presLayoutVars>
      </dgm:prSet>
      <dgm:spPr/>
    </dgm:pt>
    <dgm:pt modelId="{A0FC1AE2-99C5-4F43-A324-5480BA73DDB7}" type="pres">
      <dgm:prSet presAssocID="{D1F64E75-2F04-40F1-9A83-C4D9F0337496}" presName="desTx" presStyleLbl="revTx" presStyleIdx="0" presStyleCnt="1">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2A555829-042A-4E30-BF45-D59D648326BD}" type="presOf" srcId="{D1F64E75-2F04-40F1-9A83-C4D9F0337496}" destId="{7772DB09-DA34-43AE-9BA1-85FA674E2493}" srcOrd="0" destOrd="0" presId="urn:microsoft.com/office/officeart/2005/8/layout/chevron1"/>
    <dgm:cxn modelId="{9D4D4641-25E7-4041-8CC9-95CFBA0C6D9E}" type="presOf" srcId="{AD21832B-B04C-4BEB-9E17-0A0CD67197B4}" destId="{ABA9CA9C-A15E-4C47-A3AE-CD7879FFDADF}" srcOrd="0" destOrd="0" presId="urn:microsoft.com/office/officeart/2005/8/layout/chevron1"/>
    <dgm:cxn modelId="{23C9C243-2A82-4FC7-B002-E70971E2FC9E}" type="presOf" srcId="{A9673C8E-3772-4C47-B016-33B7888D252F}" destId="{A60F8709-3BE0-416B-B7BF-4959F5330D1F}"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CD5C3395-78AF-41CC-B4AA-80DACDB25DB7}" type="presOf" srcId="{98CF4C34-554E-49C9-9EF7-597AE3E4FA94}" destId="{8507481E-9154-4E52-9EA6-F8464AD2F2B2}" srcOrd="0" destOrd="0" presId="urn:microsoft.com/office/officeart/2005/8/layout/chevron1"/>
    <dgm:cxn modelId="{6EE5099F-65AD-4194-A264-E9B88C5A6682}" srcId="{98CF4C34-554E-49C9-9EF7-597AE3E4FA94}" destId="{A9673C8E-3772-4C47-B016-33B7888D252F}" srcOrd="0" destOrd="0" parTransId="{FE2F9115-A9D5-4095-B364-FF126CD672FA}" sibTransId="{EA22C17E-A978-41C0-AF7E-6F5151E47A9B}"/>
    <dgm:cxn modelId="{B2D9DFCA-16A5-40F9-94B2-0D6DE2A58B3D}" type="presOf" srcId="{2656F58D-BF1C-407B-8FA6-CFC42288B11E}" destId="{75D3D88B-AD6D-49F9-AD8A-D1022FCE42C3}"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70708B3B-1635-4F61-A365-46C07EA7ACD4}" type="presParOf" srcId="{938BBA00-39AD-4BEB-A01B-6B477F4034F0}" destId="{FBE6DB8C-4ACC-4F92-B5C2-1427238D0FE6}" srcOrd="0" destOrd="0" presId="urn:microsoft.com/office/officeart/2005/8/layout/chevron1"/>
    <dgm:cxn modelId="{4C3FDED0-158E-4AC1-A3B5-2FE3222D61B3}" type="presParOf" srcId="{FBE6DB8C-4ACC-4F92-B5C2-1427238D0FE6}" destId="{8507481E-9154-4E52-9EA6-F8464AD2F2B2}" srcOrd="0" destOrd="0" presId="urn:microsoft.com/office/officeart/2005/8/layout/chevron1"/>
    <dgm:cxn modelId="{CC13F9B2-9698-4113-BB2E-919210228C65}" type="presParOf" srcId="{FBE6DB8C-4ACC-4F92-B5C2-1427238D0FE6}" destId="{A60F8709-3BE0-416B-B7BF-4959F5330D1F}" srcOrd="1" destOrd="0" presId="urn:microsoft.com/office/officeart/2005/8/layout/chevron1"/>
    <dgm:cxn modelId="{673E3DC3-A4CA-4DB1-8450-77CCD00BA949}" type="presParOf" srcId="{938BBA00-39AD-4BEB-A01B-6B477F4034F0}" destId="{9232BB4E-A68E-4512-949A-56716A15EADD}" srcOrd="1" destOrd="0" presId="urn:microsoft.com/office/officeart/2005/8/layout/chevron1"/>
    <dgm:cxn modelId="{B9B133F5-2FEE-4668-8A2F-7F46DD1F2A4E}" type="presParOf" srcId="{938BBA00-39AD-4BEB-A01B-6B477F4034F0}" destId="{AD7CAE02-7E4E-49F3-A22F-B3F8B3D46DE3}" srcOrd="2" destOrd="0" presId="urn:microsoft.com/office/officeart/2005/8/layout/chevron1"/>
    <dgm:cxn modelId="{948E0150-4779-4EA4-A416-89DB2C9AA1EC}" type="presParOf" srcId="{AD7CAE02-7E4E-49F3-A22F-B3F8B3D46DE3}" destId="{ABA9CA9C-A15E-4C47-A3AE-CD7879FFDADF}" srcOrd="0" destOrd="0" presId="urn:microsoft.com/office/officeart/2005/8/layout/chevron1"/>
    <dgm:cxn modelId="{FFC40FC5-DFE7-4556-B43F-5C0D6AE8DA60}" type="presParOf" srcId="{AD7CAE02-7E4E-49F3-A22F-B3F8B3D46DE3}" destId="{E14F7DE2-0132-4427-A7E9-4430EC5FD1C2}" srcOrd="1" destOrd="0" presId="urn:microsoft.com/office/officeart/2005/8/layout/chevron1"/>
    <dgm:cxn modelId="{6449B958-EF81-4FF4-952B-D1B79893A37A}" type="presParOf" srcId="{938BBA00-39AD-4BEB-A01B-6B477F4034F0}" destId="{37891477-ACC2-44ED-8B9B-B23597C84E77}" srcOrd="3" destOrd="0" presId="urn:microsoft.com/office/officeart/2005/8/layout/chevron1"/>
    <dgm:cxn modelId="{605B8C3E-46DE-47C1-B28A-A42CCD2DA69A}" type="presParOf" srcId="{938BBA00-39AD-4BEB-A01B-6B477F4034F0}" destId="{42CDE2AD-2226-420E-A94B-4524E954A5EE}" srcOrd="4" destOrd="0" presId="urn:microsoft.com/office/officeart/2005/8/layout/chevron1"/>
    <dgm:cxn modelId="{2BFFF5B5-1FBC-4589-9CF9-858B75525136}" type="presParOf" srcId="{42CDE2AD-2226-420E-A94B-4524E954A5EE}" destId="{75D3D88B-AD6D-49F9-AD8A-D1022FCE42C3}" srcOrd="0" destOrd="0" presId="urn:microsoft.com/office/officeart/2005/8/layout/chevron1"/>
    <dgm:cxn modelId="{E4281C1D-824F-4F33-BC00-018CBDB43FFA}" type="presParOf" srcId="{42CDE2AD-2226-420E-A94B-4524E954A5EE}" destId="{9634DA5A-56EE-4481-ACF3-A2E49A86A018}" srcOrd="1" destOrd="0" presId="urn:microsoft.com/office/officeart/2005/8/layout/chevron1"/>
    <dgm:cxn modelId="{6072E378-51E5-45CD-AEE7-07C31CCA8D78}" type="presParOf" srcId="{938BBA00-39AD-4BEB-A01B-6B477F4034F0}" destId="{631807C2-AED1-4641-9E85-D77BFF496DD7}" srcOrd="5" destOrd="0" presId="urn:microsoft.com/office/officeart/2005/8/layout/chevron1"/>
    <dgm:cxn modelId="{A47D4E66-8190-4D91-B5DC-27D18A2E46C0}" type="presParOf" srcId="{938BBA00-39AD-4BEB-A01B-6B477F4034F0}" destId="{C11139E7-20F5-41FA-8D2E-E3D390E14D2E}" srcOrd="6" destOrd="0" presId="urn:microsoft.com/office/officeart/2005/8/layout/chevron1"/>
    <dgm:cxn modelId="{689C4645-8085-4124-B526-5D51274CB3C7}" type="presParOf" srcId="{C11139E7-20F5-41FA-8D2E-E3D390E14D2E}" destId="{7772DB09-DA34-43AE-9BA1-85FA674E2493}" srcOrd="0" destOrd="0" presId="urn:microsoft.com/office/officeart/2005/8/layout/chevron1"/>
    <dgm:cxn modelId="{CB52AD7B-503D-4C6B-9603-1E969F6A75B8}" type="presParOf" srcId="{C11139E7-20F5-41FA-8D2E-E3D390E14D2E}" destId="{A0FC1AE2-99C5-4F43-A324-5480BA73DDB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9:00 - 11:40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11:40 - 12:10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1FA8B1E-2C7E-4836-8EEE-97BC4DBE6ACD}">
      <dgm:prSet phldrT="[Text]" custT="1"/>
      <dgm:spPr/>
      <dgm:t>
        <a:bodyPr/>
        <a:lstStyle/>
        <a:p>
          <a:r>
            <a:rPr lang="en-US" sz="2000" b="1"/>
            <a:t>1:00 - 2:00</a:t>
          </a:r>
        </a:p>
      </dgm:t>
    </dgm:pt>
    <dgm:pt modelId="{05B19695-3974-4966-AB4D-86966286AE19}" type="parTrans" cxnId="{FD5F6B2A-2A6B-4397-88EC-5DC26B250BD8}">
      <dgm:prSet/>
      <dgm:spPr/>
      <dgm:t>
        <a:bodyPr/>
        <a:lstStyle/>
        <a:p>
          <a:endParaRPr lang="en-US"/>
        </a:p>
      </dgm:t>
    </dgm:pt>
    <dgm:pt modelId="{F440B065-2CDF-4B69-A65F-F2BE261A79FB}" type="sibTrans" cxnId="{FD5F6B2A-2A6B-4397-88EC-5DC26B250BD8}">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2:00 – 4:00 </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4:00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FD5F6B2A-2A6B-4397-88EC-5DC26B250BD8}" srcId="{AD21832B-B04C-4BEB-9E17-0A0CD67197B4}" destId="{91FA8B1E-2C7E-4836-8EEE-97BC4DBE6ACD}" srcOrd="2" destOrd="0" parTransId="{05B19695-3974-4966-AB4D-86966286AE19}" sibTransId="{F440B065-2CDF-4B69-A65F-F2BE261A79FB}"/>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BFF1EF87-6251-4CED-A90C-4751FC1AF776}" type="presOf" srcId="{91FA8B1E-2C7E-4836-8EEE-97BC4DBE6ACD}" destId="{C7C6BCB0-5B9E-45CF-BF3D-3442B544B972}" srcOrd="0" destOrd="2"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9:00 - 11:40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11:40 - 12:10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1FA8B1E-2C7E-4836-8EEE-97BC4DBE6ACD}">
      <dgm:prSet phldrT="[Text]" custT="1"/>
      <dgm:spPr/>
      <dgm:t>
        <a:bodyPr/>
        <a:lstStyle/>
        <a:p>
          <a:r>
            <a:rPr lang="en-US" sz="2000" b="1"/>
            <a:t>1:00 - 2:00</a:t>
          </a:r>
        </a:p>
      </dgm:t>
    </dgm:pt>
    <dgm:pt modelId="{05B19695-3974-4966-AB4D-86966286AE19}" type="parTrans" cxnId="{FD5F6B2A-2A6B-4397-88EC-5DC26B250BD8}">
      <dgm:prSet/>
      <dgm:spPr/>
      <dgm:t>
        <a:bodyPr/>
        <a:lstStyle/>
        <a:p>
          <a:endParaRPr lang="en-US"/>
        </a:p>
      </dgm:t>
    </dgm:pt>
    <dgm:pt modelId="{F440B065-2CDF-4B69-A65F-F2BE261A79FB}" type="sibTrans" cxnId="{FD5F6B2A-2A6B-4397-88EC-5DC26B250BD8}">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2:00 – 4:00 </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4:00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FD5F6B2A-2A6B-4397-88EC-5DC26B250BD8}" srcId="{AD21832B-B04C-4BEB-9E17-0A0CD67197B4}" destId="{91FA8B1E-2C7E-4836-8EEE-97BC4DBE6ACD}" srcOrd="2" destOrd="0" parTransId="{05B19695-3974-4966-AB4D-86966286AE19}" sibTransId="{F440B065-2CDF-4B69-A65F-F2BE261A79FB}"/>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BFF1EF87-6251-4CED-A90C-4751FC1AF776}" type="presOf" srcId="{91FA8B1E-2C7E-4836-8EEE-97BC4DBE6ACD}" destId="{C7C6BCB0-5B9E-45CF-BF3D-3442B544B972}" srcOrd="0" destOrd="2"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938BBA00-39AD-4BEB-A01B-6B477F4034F0}" type="pres">
      <dgm:prSet presAssocID="{62254EA6-AE5B-4664-9BDF-4F9EE0986242}" presName="Name0" presStyleCnt="0">
        <dgm:presLayoutVars>
          <dgm:dir/>
          <dgm:animLvl val="lvl"/>
          <dgm:resizeHandles val="exact"/>
        </dgm:presLayoutVars>
      </dgm:prSet>
      <dgm:spPr/>
    </dgm:pt>
    <dgm:pt modelId="{D5A147EA-E0D1-423F-B44B-09B5BF7C50DE}" type="pres">
      <dgm:prSet presAssocID="{98CF4C34-554E-49C9-9EF7-597AE3E4FA94}" presName="parTxOnly" presStyleLbl="node1" presStyleIdx="0" presStyleCnt="4">
        <dgm:presLayoutVars>
          <dgm:chMax val="0"/>
          <dgm:chPref val="0"/>
          <dgm:bulletEnabled val="1"/>
        </dgm:presLayoutVars>
      </dgm:prSet>
      <dgm:spPr/>
    </dgm:pt>
    <dgm:pt modelId="{324CA5E5-0BFD-48DF-BA1C-CBB17651B1F1}" type="pres">
      <dgm:prSet presAssocID="{57AD598A-DD65-428C-BC9F-4A99C3144022}" presName="parTxOnlySpace" presStyleCnt="0"/>
      <dgm:spPr/>
    </dgm:pt>
    <dgm:pt modelId="{EA4A0C66-2BED-4B54-8173-621FBE3BF00A}" type="pres">
      <dgm:prSet presAssocID="{AD21832B-B04C-4BEB-9E17-0A0CD67197B4}" presName="parTxOnly" presStyleLbl="node1" presStyleIdx="1" presStyleCnt="4">
        <dgm:presLayoutVars>
          <dgm:chMax val="0"/>
          <dgm:chPref val="0"/>
          <dgm:bulletEnabled val="1"/>
        </dgm:presLayoutVars>
      </dgm:prSet>
      <dgm:spPr/>
    </dgm:pt>
    <dgm:pt modelId="{DD5F4056-A1B3-4CCD-8BEB-D099FC97113E}" type="pres">
      <dgm:prSet presAssocID="{DDA749B9-61B6-4139-BD68-A97AC49C3BDF}" presName="parTxOnlySpace" presStyleCnt="0"/>
      <dgm:spPr/>
    </dgm:pt>
    <dgm:pt modelId="{72FD144D-EE31-4119-840C-1406B00F1C16}" type="pres">
      <dgm:prSet presAssocID="{2656F58D-BF1C-407B-8FA6-CFC42288B11E}" presName="parTxOnly" presStyleLbl="node1" presStyleIdx="2" presStyleCnt="4">
        <dgm:presLayoutVars>
          <dgm:chMax val="0"/>
          <dgm:chPref val="0"/>
          <dgm:bulletEnabled val="1"/>
        </dgm:presLayoutVars>
      </dgm:prSet>
      <dgm:spPr/>
    </dgm:pt>
    <dgm:pt modelId="{1083B374-5276-4EDC-96E3-557778199CE0}" type="pres">
      <dgm:prSet presAssocID="{DB1CA8EB-903F-418B-BF4E-E659B12B1B66}" presName="parTxOnlySpace" presStyleCnt="0"/>
      <dgm:spPr/>
    </dgm:pt>
    <dgm:pt modelId="{911B4039-3407-4218-90EE-8BC47D2EC51B}" type="pres">
      <dgm:prSet presAssocID="{D1F64E75-2F04-40F1-9A83-C4D9F0337496}" presName="parTxOnly" presStyleLbl="node1" presStyleIdx="3" presStyleCnt="4">
        <dgm:presLayoutVars>
          <dgm:chMax val="0"/>
          <dgm:chPref val="0"/>
          <dgm:bulletEnabled val="1"/>
        </dgm:presLayoutVars>
      </dgm:prSet>
      <dgm:spPr/>
    </dgm:pt>
  </dgm:ptLst>
  <dgm:cxnLst>
    <dgm:cxn modelId="{A4E41F04-7386-40BB-81C0-FA34F6F980C4}" type="presOf" srcId="{2656F58D-BF1C-407B-8FA6-CFC42288B11E}" destId="{72FD144D-EE31-4119-840C-1406B00F1C16}" srcOrd="0" destOrd="0" presId="urn:microsoft.com/office/officeart/2005/8/layout/chevron1"/>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ABC4E34E-10D0-4847-B641-9AFEBAC42668}" type="presOf" srcId="{98CF4C34-554E-49C9-9EF7-597AE3E4FA94}" destId="{D5A147EA-E0D1-423F-B44B-09B5BF7C50DE}"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4B728BA2-E4F4-4EC8-B7F5-6365252F9610}" type="presOf" srcId="{D1F64E75-2F04-40F1-9A83-C4D9F0337496}" destId="{911B4039-3407-4218-90EE-8BC47D2EC51B}" srcOrd="0" destOrd="0" presId="urn:microsoft.com/office/officeart/2005/8/layout/chevron1"/>
    <dgm:cxn modelId="{819940A9-9ADE-4CAD-A9FB-FD3F645994E9}" type="presOf" srcId="{AD21832B-B04C-4BEB-9E17-0A0CD67197B4}" destId="{EA4A0C66-2BED-4B54-8173-621FBE3BF00A}" srcOrd="0" destOrd="0" presId="urn:microsoft.com/office/officeart/2005/8/layout/chevron1"/>
    <dgm:cxn modelId="{1F98B0F2-DF1D-4CD1-87F4-666495CAC858}" srcId="{62254EA6-AE5B-4664-9BDF-4F9EE0986242}" destId="{98CF4C34-554E-49C9-9EF7-597AE3E4FA94}" srcOrd="0" destOrd="0" parTransId="{B85A7058-5D49-4C13-98B9-1FB9E5CBB5EC}" sibTransId="{57AD598A-DD65-428C-BC9F-4A99C3144022}"/>
    <dgm:cxn modelId="{4C4EFA7A-3523-4DDF-9CB9-7FB3525C87E5}" type="presParOf" srcId="{938BBA00-39AD-4BEB-A01B-6B477F4034F0}" destId="{D5A147EA-E0D1-423F-B44B-09B5BF7C50DE}" srcOrd="0" destOrd="0" presId="urn:microsoft.com/office/officeart/2005/8/layout/chevron1"/>
    <dgm:cxn modelId="{9695BBCB-0C9C-44BA-A28B-7B5BECE4EB1F}" type="presParOf" srcId="{938BBA00-39AD-4BEB-A01B-6B477F4034F0}" destId="{324CA5E5-0BFD-48DF-BA1C-CBB17651B1F1}" srcOrd="1" destOrd="0" presId="urn:microsoft.com/office/officeart/2005/8/layout/chevron1"/>
    <dgm:cxn modelId="{2FAFA733-0B99-4D93-A670-6332FAF9B4FF}" type="presParOf" srcId="{938BBA00-39AD-4BEB-A01B-6B477F4034F0}" destId="{EA4A0C66-2BED-4B54-8173-621FBE3BF00A}" srcOrd="2" destOrd="0" presId="urn:microsoft.com/office/officeart/2005/8/layout/chevron1"/>
    <dgm:cxn modelId="{DF3CAC89-62BD-4259-A946-94208A48B049}" type="presParOf" srcId="{938BBA00-39AD-4BEB-A01B-6B477F4034F0}" destId="{DD5F4056-A1B3-4CCD-8BEB-D099FC97113E}" srcOrd="3" destOrd="0" presId="urn:microsoft.com/office/officeart/2005/8/layout/chevron1"/>
    <dgm:cxn modelId="{BD80BE42-ACF4-44A1-9DE5-54ED9A398909}" type="presParOf" srcId="{938BBA00-39AD-4BEB-A01B-6B477F4034F0}" destId="{72FD144D-EE31-4119-840C-1406B00F1C16}" srcOrd="4" destOrd="0" presId="urn:microsoft.com/office/officeart/2005/8/layout/chevron1"/>
    <dgm:cxn modelId="{2C022BBE-81E5-468B-A6AB-C3B47C173CAC}" type="presParOf" srcId="{938BBA00-39AD-4BEB-A01B-6B477F4034F0}" destId="{1083B374-5276-4EDC-96E3-557778199CE0}" srcOrd="5" destOrd="0" presId="urn:microsoft.com/office/officeart/2005/8/layout/chevron1"/>
    <dgm:cxn modelId="{32C437FC-F68F-4E65-8DCF-89234CBA7E05}" type="presParOf" srcId="{938BBA00-39AD-4BEB-A01B-6B477F4034F0}" destId="{911B4039-3407-4218-90EE-8BC47D2EC51B}"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a:t>9:00 - 11:40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a:t>11:40 - 12:10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1FA8B1E-2C7E-4836-8EEE-97BC4DBE6ACD}">
      <dgm:prSet phldrT="[Text]" custT="1"/>
      <dgm:spPr/>
      <dgm:t>
        <a:bodyPr/>
        <a:lstStyle/>
        <a:p>
          <a:r>
            <a:rPr lang="en-US" sz="2000" b="1"/>
            <a:t>1:00 - 2:00</a:t>
          </a:r>
        </a:p>
      </dgm:t>
    </dgm:pt>
    <dgm:pt modelId="{05B19695-3974-4966-AB4D-86966286AE19}" type="parTrans" cxnId="{FD5F6B2A-2A6B-4397-88EC-5DC26B250BD8}">
      <dgm:prSet/>
      <dgm:spPr/>
      <dgm:t>
        <a:bodyPr/>
        <a:lstStyle/>
        <a:p>
          <a:endParaRPr lang="en-US"/>
        </a:p>
      </dgm:t>
    </dgm:pt>
    <dgm:pt modelId="{F440B065-2CDF-4B69-A65F-F2BE261A79FB}" type="sibTrans" cxnId="{FD5F6B2A-2A6B-4397-88EC-5DC26B250BD8}">
      <dgm:prSet/>
      <dgm:spPr/>
      <dgm:t>
        <a:bodyPr/>
        <a:lstStyle/>
        <a:p>
          <a:endParaRPr lang="en-US"/>
        </a:p>
      </dgm:t>
    </dgm:pt>
    <dgm:pt modelId="{96E6A5EB-73AC-426D-9716-95BD11D392D4}">
      <dgm:prSet phldrT="[Text]" custT="1"/>
      <dgm:spPr/>
      <dgm:t>
        <a:bodyPr/>
        <a:lstStyle/>
        <a:p>
          <a:r>
            <a:rPr lang="en-US" sz="2000" b="1"/>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a:t>2:00 – 4:00 </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a:t>4:00 – 5:30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FD5F6B2A-2A6B-4397-88EC-5DC26B250BD8}" srcId="{AD21832B-B04C-4BEB-9E17-0A0CD67197B4}" destId="{91FA8B1E-2C7E-4836-8EEE-97BC4DBE6ACD}" srcOrd="2" destOrd="0" parTransId="{05B19695-3974-4966-AB4D-86966286AE19}" sibTransId="{F440B065-2CDF-4B69-A65F-F2BE261A79FB}"/>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BFF1EF87-6251-4CED-A90C-4751FC1AF776}" type="presOf" srcId="{91FA8B1E-2C7E-4836-8EEE-97BC4DBE6ACD}" destId="{C7C6BCB0-5B9E-45CF-BF3D-3442B544B972}" srcOrd="0" destOrd="2"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546599" y="11756"/>
        <a:ext cx="1980650" cy="1080000"/>
      </dsp:txXfrm>
    </dsp:sp>
    <dsp:sp modelId="{001DEFEC-CD08-4CCC-ACE6-15A00A79A1BE}">
      <dsp:nvSpPr>
        <dsp:cNvPr id="0" name=""/>
        <dsp:cNvSpPr/>
      </dsp:nvSpPr>
      <dsp:spPr>
        <a:xfrm>
          <a:off x="659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9:00 - 11:40 </a:t>
          </a:r>
        </a:p>
      </dsp:txBody>
      <dsp:txXfrm>
        <a:off x="6599" y="1226756"/>
        <a:ext cx="2448520" cy="1035000"/>
      </dsp:txXfrm>
    </dsp:sp>
    <dsp:sp modelId="{4DE4DD17-0896-4461-B6EC-1BA2295FC8DB}">
      <dsp:nvSpPr>
        <dsp:cNvPr id="0" name=""/>
        <dsp:cNvSpPr/>
      </dsp:nvSpPr>
      <dsp:spPr>
        <a:xfrm>
          <a:off x="285124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391249" y="11756"/>
        <a:ext cx="1980650" cy="1080000"/>
      </dsp:txXfrm>
    </dsp:sp>
    <dsp:sp modelId="{C7C6BCB0-5B9E-45CF-BF3D-3442B544B972}">
      <dsp:nvSpPr>
        <dsp:cNvPr id="0" name=""/>
        <dsp:cNvSpPr/>
      </dsp:nvSpPr>
      <dsp:spPr>
        <a:xfrm>
          <a:off x="285124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11:40 - 12:10</a:t>
          </a:r>
        </a:p>
        <a:p>
          <a:pPr marL="228600" lvl="1" indent="-228600" algn="l" defTabSz="889000">
            <a:lnSpc>
              <a:spcPct val="90000"/>
            </a:lnSpc>
            <a:spcBef>
              <a:spcPct val="0"/>
            </a:spcBef>
            <a:spcAft>
              <a:spcPct val="15000"/>
            </a:spcAft>
            <a:buChar char="•"/>
          </a:pPr>
          <a:r>
            <a:rPr lang="en-US" sz="2000" b="1" kern="1200"/>
            <a:t>Lunch</a:t>
          </a:r>
        </a:p>
        <a:p>
          <a:pPr marL="228600" lvl="1" indent="-228600" algn="l" defTabSz="889000">
            <a:lnSpc>
              <a:spcPct val="90000"/>
            </a:lnSpc>
            <a:spcBef>
              <a:spcPct val="0"/>
            </a:spcBef>
            <a:spcAft>
              <a:spcPct val="15000"/>
            </a:spcAft>
            <a:buChar char="•"/>
          </a:pPr>
          <a:r>
            <a:rPr lang="en-US" sz="2000" b="1" kern="1200"/>
            <a:t>1:00 - 2:00</a:t>
          </a:r>
        </a:p>
      </dsp:txBody>
      <dsp:txXfrm>
        <a:off x="2851249" y="1226756"/>
        <a:ext cx="2448520" cy="1035000"/>
      </dsp:txXfrm>
    </dsp:sp>
    <dsp:sp modelId="{660BBD22-F5EF-4461-A3CC-25E242FAE812}">
      <dsp:nvSpPr>
        <dsp:cNvPr id="0" name=""/>
        <dsp:cNvSpPr/>
      </dsp:nvSpPr>
      <dsp:spPr>
        <a:xfrm>
          <a:off x="569590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35900" y="11756"/>
        <a:ext cx="1980650" cy="1080000"/>
      </dsp:txXfrm>
    </dsp:sp>
    <dsp:sp modelId="{ED581D04-90A7-4315-BFDA-2628E6A9E578}">
      <dsp:nvSpPr>
        <dsp:cNvPr id="0" name=""/>
        <dsp:cNvSpPr/>
      </dsp:nvSpPr>
      <dsp:spPr>
        <a:xfrm>
          <a:off x="569590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2:00 – 4:00 </a:t>
          </a:r>
        </a:p>
      </dsp:txBody>
      <dsp:txXfrm>
        <a:off x="5695900" y="1226756"/>
        <a:ext cx="2448520" cy="1035000"/>
      </dsp:txXfrm>
    </dsp:sp>
    <dsp:sp modelId="{D3220058-53DA-4F5B-AB99-96A820C086D2}">
      <dsp:nvSpPr>
        <dsp:cNvPr id="0" name=""/>
        <dsp:cNvSpPr/>
      </dsp:nvSpPr>
      <dsp:spPr>
        <a:xfrm>
          <a:off x="854055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80550" y="11756"/>
        <a:ext cx="1980650" cy="1080000"/>
      </dsp:txXfrm>
    </dsp:sp>
    <dsp:sp modelId="{15666FEF-D9DC-484C-9C14-536829296967}">
      <dsp:nvSpPr>
        <dsp:cNvPr id="0" name=""/>
        <dsp:cNvSpPr/>
      </dsp:nvSpPr>
      <dsp:spPr>
        <a:xfrm>
          <a:off x="854055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4:00 – 5:30</a:t>
          </a:r>
        </a:p>
      </dsp:txBody>
      <dsp:txXfrm>
        <a:off x="8540550" y="1226756"/>
        <a:ext cx="2448520" cy="10350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546599" y="11756"/>
        <a:ext cx="1980650" cy="1080000"/>
      </dsp:txXfrm>
    </dsp:sp>
    <dsp:sp modelId="{001DEFEC-CD08-4CCC-ACE6-15A00A79A1BE}">
      <dsp:nvSpPr>
        <dsp:cNvPr id="0" name=""/>
        <dsp:cNvSpPr/>
      </dsp:nvSpPr>
      <dsp:spPr>
        <a:xfrm>
          <a:off x="659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9:00 - 11:40 </a:t>
          </a:r>
        </a:p>
      </dsp:txBody>
      <dsp:txXfrm>
        <a:off x="6599" y="1226756"/>
        <a:ext cx="2448520" cy="1035000"/>
      </dsp:txXfrm>
    </dsp:sp>
    <dsp:sp modelId="{4DE4DD17-0896-4461-B6EC-1BA2295FC8DB}">
      <dsp:nvSpPr>
        <dsp:cNvPr id="0" name=""/>
        <dsp:cNvSpPr/>
      </dsp:nvSpPr>
      <dsp:spPr>
        <a:xfrm>
          <a:off x="285124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391249" y="11756"/>
        <a:ext cx="1980650" cy="1080000"/>
      </dsp:txXfrm>
    </dsp:sp>
    <dsp:sp modelId="{C7C6BCB0-5B9E-45CF-BF3D-3442B544B972}">
      <dsp:nvSpPr>
        <dsp:cNvPr id="0" name=""/>
        <dsp:cNvSpPr/>
      </dsp:nvSpPr>
      <dsp:spPr>
        <a:xfrm>
          <a:off x="285124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11:40 - 12:10</a:t>
          </a:r>
        </a:p>
        <a:p>
          <a:pPr marL="228600" lvl="1" indent="-228600" algn="l" defTabSz="889000">
            <a:lnSpc>
              <a:spcPct val="90000"/>
            </a:lnSpc>
            <a:spcBef>
              <a:spcPct val="0"/>
            </a:spcBef>
            <a:spcAft>
              <a:spcPct val="15000"/>
            </a:spcAft>
            <a:buChar char="•"/>
          </a:pPr>
          <a:r>
            <a:rPr lang="en-US" sz="2000" b="1" kern="1200"/>
            <a:t>Lunch</a:t>
          </a:r>
        </a:p>
        <a:p>
          <a:pPr marL="228600" lvl="1" indent="-228600" algn="l" defTabSz="889000">
            <a:lnSpc>
              <a:spcPct val="90000"/>
            </a:lnSpc>
            <a:spcBef>
              <a:spcPct val="0"/>
            </a:spcBef>
            <a:spcAft>
              <a:spcPct val="15000"/>
            </a:spcAft>
            <a:buChar char="•"/>
          </a:pPr>
          <a:r>
            <a:rPr lang="en-US" sz="2000" b="1" kern="1200"/>
            <a:t>1:00 - 2:00</a:t>
          </a:r>
        </a:p>
      </dsp:txBody>
      <dsp:txXfrm>
        <a:off x="2851249" y="1226756"/>
        <a:ext cx="2448520" cy="1035000"/>
      </dsp:txXfrm>
    </dsp:sp>
    <dsp:sp modelId="{660BBD22-F5EF-4461-A3CC-25E242FAE812}">
      <dsp:nvSpPr>
        <dsp:cNvPr id="0" name=""/>
        <dsp:cNvSpPr/>
      </dsp:nvSpPr>
      <dsp:spPr>
        <a:xfrm>
          <a:off x="569590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35900" y="11756"/>
        <a:ext cx="1980650" cy="1080000"/>
      </dsp:txXfrm>
    </dsp:sp>
    <dsp:sp modelId="{ED581D04-90A7-4315-BFDA-2628E6A9E578}">
      <dsp:nvSpPr>
        <dsp:cNvPr id="0" name=""/>
        <dsp:cNvSpPr/>
      </dsp:nvSpPr>
      <dsp:spPr>
        <a:xfrm>
          <a:off x="569590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2:00 – 4:00 </a:t>
          </a:r>
        </a:p>
      </dsp:txBody>
      <dsp:txXfrm>
        <a:off x="5695900" y="1226756"/>
        <a:ext cx="2448520" cy="1035000"/>
      </dsp:txXfrm>
    </dsp:sp>
    <dsp:sp modelId="{D3220058-53DA-4F5B-AB99-96A820C086D2}">
      <dsp:nvSpPr>
        <dsp:cNvPr id="0" name=""/>
        <dsp:cNvSpPr/>
      </dsp:nvSpPr>
      <dsp:spPr>
        <a:xfrm>
          <a:off x="854055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80550" y="11756"/>
        <a:ext cx="1980650" cy="1080000"/>
      </dsp:txXfrm>
    </dsp:sp>
    <dsp:sp modelId="{15666FEF-D9DC-484C-9C14-536829296967}">
      <dsp:nvSpPr>
        <dsp:cNvPr id="0" name=""/>
        <dsp:cNvSpPr/>
      </dsp:nvSpPr>
      <dsp:spPr>
        <a:xfrm>
          <a:off x="854055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4:00 – 5:30</a:t>
          </a:r>
        </a:p>
      </dsp:txBody>
      <dsp:txXfrm>
        <a:off x="8540550" y="1226756"/>
        <a:ext cx="2448520" cy="1035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7481E-9154-4E52-9EA6-F8464AD2F2B2}">
      <dsp:nvSpPr>
        <dsp:cNvPr id="0" name=""/>
        <dsp:cNvSpPr/>
      </dsp:nvSpPr>
      <dsp:spPr>
        <a:xfrm>
          <a:off x="659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7110"/>
        <a:ext cx="1836390" cy="1224260"/>
      </dsp:txXfrm>
    </dsp:sp>
    <dsp:sp modelId="{A60F8709-3BE0-416B-B7BF-4959F5330D1F}">
      <dsp:nvSpPr>
        <dsp:cNvPr id="0" name=""/>
        <dsp:cNvSpPr/>
      </dsp:nvSpPr>
      <dsp:spPr>
        <a:xfrm>
          <a:off x="6599" y="1384402"/>
          <a:ext cx="2448520" cy="88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endParaRPr lang="en-US" sz="2400" kern="1200"/>
        </a:p>
      </dsp:txBody>
      <dsp:txXfrm>
        <a:off x="6599" y="1384402"/>
        <a:ext cx="2448520" cy="882000"/>
      </dsp:txXfrm>
    </dsp:sp>
    <dsp:sp modelId="{ABA9CA9C-A15E-4C47-A3AE-CD7879FFDADF}">
      <dsp:nvSpPr>
        <dsp:cNvPr id="0" name=""/>
        <dsp:cNvSpPr/>
      </dsp:nvSpPr>
      <dsp:spPr>
        <a:xfrm>
          <a:off x="285124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7110"/>
        <a:ext cx="1836390" cy="1224260"/>
      </dsp:txXfrm>
    </dsp:sp>
    <dsp:sp modelId="{75D3D88B-AD6D-49F9-AD8A-D1022FCE42C3}">
      <dsp:nvSpPr>
        <dsp:cNvPr id="0" name=""/>
        <dsp:cNvSpPr/>
      </dsp:nvSpPr>
      <dsp:spPr>
        <a:xfrm>
          <a:off x="569590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7110"/>
        <a:ext cx="1836390" cy="1224260"/>
      </dsp:txXfrm>
    </dsp:sp>
    <dsp:sp modelId="{7772DB09-DA34-43AE-9BA1-85FA674E2493}">
      <dsp:nvSpPr>
        <dsp:cNvPr id="0" name=""/>
        <dsp:cNvSpPr/>
      </dsp:nvSpPr>
      <dsp:spPr>
        <a:xfrm>
          <a:off x="854055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7110"/>
        <a:ext cx="1836390" cy="1224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07481E-9154-4E52-9EA6-F8464AD2F2B2}">
      <dsp:nvSpPr>
        <dsp:cNvPr id="0" name=""/>
        <dsp:cNvSpPr/>
      </dsp:nvSpPr>
      <dsp:spPr>
        <a:xfrm>
          <a:off x="659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7110"/>
        <a:ext cx="1836390" cy="1224260"/>
      </dsp:txXfrm>
    </dsp:sp>
    <dsp:sp modelId="{A60F8709-3BE0-416B-B7BF-4959F5330D1F}">
      <dsp:nvSpPr>
        <dsp:cNvPr id="0" name=""/>
        <dsp:cNvSpPr/>
      </dsp:nvSpPr>
      <dsp:spPr>
        <a:xfrm>
          <a:off x="6599" y="1384402"/>
          <a:ext cx="2448520" cy="88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endParaRPr lang="en-US" sz="2400" kern="1200"/>
        </a:p>
      </dsp:txBody>
      <dsp:txXfrm>
        <a:off x="6599" y="1384402"/>
        <a:ext cx="2448520" cy="882000"/>
      </dsp:txXfrm>
    </dsp:sp>
    <dsp:sp modelId="{ABA9CA9C-A15E-4C47-A3AE-CD7879FFDADF}">
      <dsp:nvSpPr>
        <dsp:cNvPr id="0" name=""/>
        <dsp:cNvSpPr/>
      </dsp:nvSpPr>
      <dsp:spPr>
        <a:xfrm>
          <a:off x="2851249"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7110"/>
        <a:ext cx="1836390" cy="1224260"/>
      </dsp:txXfrm>
    </dsp:sp>
    <dsp:sp modelId="{75D3D88B-AD6D-49F9-AD8A-D1022FCE42C3}">
      <dsp:nvSpPr>
        <dsp:cNvPr id="0" name=""/>
        <dsp:cNvSpPr/>
      </dsp:nvSpPr>
      <dsp:spPr>
        <a:xfrm>
          <a:off x="569590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7110"/>
        <a:ext cx="1836390" cy="1224260"/>
      </dsp:txXfrm>
    </dsp:sp>
    <dsp:sp modelId="{7772DB09-DA34-43AE-9BA1-85FA674E2493}">
      <dsp:nvSpPr>
        <dsp:cNvPr id="0" name=""/>
        <dsp:cNvSpPr/>
      </dsp:nvSpPr>
      <dsp:spPr>
        <a:xfrm>
          <a:off x="8540550" y="7110"/>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7110"/>
        <a:ext cx="1836390" cy="12242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546599" y="11756"/>
        <a:ext cx="1980650" cy="1080000"/>
      </dsp:txXfrm>
    </dsp:sp>
    <dsp:sp modelId="{001DEFEC-CD08-4CCC-ACE6-15A00A79A1BE}">
      <dsp:nvSpPr>
        <dsp:cNvPr id="0" name=""/>
        <dsp:cNvSpPr/>
      </dsp:nvSpPr>
      <dsp:spPr>
        <a:xfrm>
          <a:off x="659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9:00 - 11:40 </a:t>
          </a:r>
        </a:p>
      </dsp:txBody>
      <dsp:txXfrm>
        <a:off x="6599" y="1226756"/>
        <a:ext cx="2448520" cy="1035000"/>
      </dsp:txXfrm>
    </dsp:sp>
    <dsp:sp modelId="{4DE4DD17-0896-4461-B6EC-1BA2295FC8DB}">
      <dsp:nvSpPr>
        <dsp:cNvPr id="0" name=""/>
        <dsp:cNvSpPr/>
      </dsp:nvSpPr>
      <dsp:spPr>
        <a:xfrm>
          <a:off x="285124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391249" y="11756"/>
        <a:ext cx="1980650" cy="1080000"/>
      </dsp:txXfrm>
    </dsp:sp>
    <dsp:sp modelId="{C7C6BCB0-5B9E-45CF-BF3D-3442B544B972}">
      <dsp:nvSpPr>
        <dsp:cNvPr id="0" name=""/>
        <dsp:cNvSpPr/>
      </dsp:nvSpPr>
      <dsp:spPr>
        <a:xfrm>
          <a:off x="285124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11:40 - 12:10</a:t>
          </a:r>
        </a:p>
        <a:p>
          <a:pPr marL="228600" lvl="1" indent="-228600" algn="l" defTabSz="889000">
            <a:lnSpc>
              <a:spcPct val="90000"/>
            </a:lnSpc>
            <a:spcBef>
              <a:spcPct val="0"/>
            </a:spcBef>
            <a:spcAft>
              <a:spcPct val="15000"/>
            </a:spcAft>
            <a:buChar char="•"/>
          </a:pPr>
          <a:r>
            <a:rPr lang="en-US" sz="2000" b="1" kern="1200"/>
            <a:t>Lunch</a:t>
          </a:r>
        </a:p>
        <a:p>
          <a:pPr marL="228600" lvl="1" indent="-228600" algn="l" defTabSz="889000">
            <a:lnSpc>
              <a:spcPct val="90000"/>
            </a:lnSpc>
            <a:spcBef>
              <a:spcPct val="0"/>
            </a:spcBef>
            <a:spcAft>
              <a:spcPct val="15000"/>
            </a:spcAft>
            <a:buChar char="•"/>
          </a:pPr>
          <a:r>
            <a:rPr lang="en-US" sz="2000" b="1" kern="1200"/>
            <a:t>1:00 - 2:00</a:t>
          </a:r>
        </a:p>
      </dsp:txBody>
      <dsp:txXfrm>
        <a:off x="2851249" y="1226756"/>
        <a:ext cx="2448520" cy="1035000"/>
      </dsp:txXfrm>
    </dsp:sp>
    <dsp:sp modelId="{660BBD22-F5EF-4461-A3CC-25E242FAE812}">
      <dsp:nvSpPr>
        <dsp:cNvPr id="0" name=""/>
        <dsp:cNvSpPr/>
      </dsp:nvSpPr>
      <dsp:spPr>
        <a:xfrm>
          <a:off x="569590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35900" y="11756"/>
        <a:ext cx="1980650" cy="1080000"/>
      </dsp:txXfrm>
    </dsp:sp>
    <dsp:sp modelId="{ED581D04-90A7-4315-BFDA-2628E6A9E578}">
      <dsp:nvSpPr>
        <dsp:cNvPr id="0" name=""/>
        <dsp:cNvSpPr/>
      </dsp:nvSpPr>
      <dsp:spPr>
        <a:xfrm>
          <a:off x="569590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2:00 – 4:00 </a:t>
          </a:r>
        </a:p>
      </dsp:txBody>
      <dsp:txXfrm>
        <a:off x="5695900" y="1226756"/>
        <a:ext cx="2448520" cy="1035000"/>
      </dsp:txXfrm>
    </dsp:sp>
    <dsp:sp modelId="{D3220058-53DA-4F5B-AB99-96A820C086D2}">
      <dsp:nvSpPr>
        <dsp:cNvPr id="0" name=""/>
        <dsp:cNvSpPr/>
      </dsp:nvSpPr>
      <dsp:spPr>
        <a:xfrm>
          <a:off x="854055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80550" y="11756"/>
        <a:ext cx="1980650" cy="1080000"/>
      </dsp:txXfrm>
    </dsp:sp>
    <dsp:sp modelId="{15666FEF-D9DC-484C-9C14-536829296967}">
      <dsp:nvSpPr>
        <dsp:cNvPr id="0" name=""/>
        <dsp:cNvSpPr/>
      </dsp:nvSpPr>
      <dsp:spPr>
        <a:xfrm>
          <a:off x="854055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4:00 – 5:30</a:t>
          </a:r>
        </a:p>
      </dsp:txBody>
      <dsp:txXfrm>
        <a:off x="8540550" y="1226756"/>
        <a:ext cx="2448520" cy="103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546599" y="11756"/>
        <a:ext cx="1980650" cy="1080000"/>
      </dsp:txXfrm>
    </dsp:sp>
    <dsp:sp modelId="{001DEFEC-CD08-4CCC-ACE6-15A00A79A1BE}">
      <dsp:nvSpPr>
        <dsp:cNvPr id="0" name=""/>
        <dsp:cNvSpPr/>
      </dsp:nvSpPr>
      <dsp:spPr>
        <a:xfrm>
          <a:off x="659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9:00 - 11:40 </a:t>
          </a:r>
        </a:p>
      </dsp:txBody>
      <dsp:txXfrm>
        <a:off x="6599" y="1226756"/>
        <a:ext cx="2448520" cy="1035000"/>
      </dsp:txXfrm>
    </dsp:sp>
    <dsp:sp modelId="{4DE4DD17-0896-4461-B6EC-1BA2295FC8DB}">
      <dsp:nvSpPr>
        <dsp:cNvPr id="0" name=""/>
        <dsp:cNvSpPr/>
      </dsp:nvSpPr>
      <dsp:spPr>
        <a:xfrm>
          <a:off x="285124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391249" y="11756"/>
        <a:ext cx="1980650" cy="1080000"/>
      </dsp:txXfrm>
    </dsp:sp>
    <dsp:sp modelId="{C7C6BCB0-5B9E-45CF-BF3D-3442B544B972}">
      <dsp:nvSpPr>
        <dsp:cNvPr id="0" name=""/>
        <dsp:cNvSpPr/>
      </dsp:nvSpPr>
      <dsp:spPr>
        <a:xfrm>
          <a:off x="285124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11:40 - 12:10</a:t>
          </a:r>
        </a:p>
        <a:p>
          <a:pPr marL="228600" lvl="1" indent="-228600" algn="l" defTabSz="889000">
            <a:lnSpc>
              <a:spcPct val="90000"/>
            </a:lnSpc>
            <a:spcBef>
              <a:spcPct val="0"/>
            </a:spcBef>
            <a:spcAft>
              <a:spcPct val="15000"/>
            </a:spcAft>
            <a:buChar char="•"/>
          </a:pPr>
          <a:r>
            <a:rPr lang="en-US" sz="2000" b="1" kern="1200"/>
            <a:t>Lunch</a:t>
          </a:r>
        </a:p>
        <a:p>
          <a:pPr marL="228600" lvl="1" indent="-228600" algn="l" defTabSz="889000">
            <a:lnSpc>
              <a:spcPct val="90000"/>
            </a:lnSpc>
            <a:spcBef>
              <a:spcPct val="0"/>
            </a:spcBef>
            <a:spcAft>
              <a:spcPct val="15000"/>
            </a:spcAft>
            <a:buChar char="•"/>
          </a:pPr>
          <a:r>
            <a:rPr lang="en-US" sz="2000" b="1" kern="1200"/>
            <a:t>1:00 - 2:00</a:t>
          </a:r>
        </a:p>
      </dsp:txBody>
      <dsp:txXfrm>
        <a:off x="2851249" y="1226756"/>
        <a:ext cx="2448520" cy="1035000"/>
      </dsp:txXfrm>
    </dsp:sp>
    <dsp:sp modelId="{660BBD22-F5EF-4461-A3CC-25E242FAE812}">
      <dsp:nvSpPr>
        <dsp:cNvPr id="0" name=""/>
        <dsp:cNvSpPr/>
      </dsp:nvSpPr>
      <dsp:spPr>
        <a:xfrm>
          <a:off x="569590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35900" y="11756"/>
        <a:ext cx="1980650" cy="1080000"/>
      </dsp:txXfrm>
    </dsp:sp>
    <dsp:sp modelId="{ED581D04-90A7-4315-BFDA-2628E6A9E578}">
      <dsp:nvSpPr>
        <dsp:cNvPr id="0" name=""/>
        <dsp:cNvSpPr/>
      </dsp:nvSpPr>
      <dsp:spPr>
        <a:xfrm>
          <a:off x="569590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2:00 – 4:00 </a:t>
          </a:r>
        </a:p>
      </dsp:txBody>
      <dsp:txXfrm>
        <a:off x="5695900" y="1226756"/>
        <a:ext cx="2448520" cy="1035000"/>
      </dsp:txXfrm>
    </dsp:sp>
    <dsp:sp modelId="{D3220058-53DA-4F5B-AB99-96A820C086D2}">
      <dsp:nvSpPr>
        <dsp:cNvPr id="0" name=""/>
        <dsp:cNvSpPr/>
      </dsp:nvSpPr>
      <dsp:spPr>
        <a:xfrm>
          <a:off x="854055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80550" y="11756"/>
        <a:ext cx="1980650" cy="1080000"/>
      </dsp:txXfrm>
    </dsp:sp>
    <dsp:sp modelId="{15666FEF-D9DC-484C-9C14-536829296967}">
      <dsp:nvSpPr>
        <dsp:cNvPr id="0" name=""/>
        <dsp:cNvSpPr/>
      </dsp:nvSpPr>
      <dsp:spPr>
        <a:xfrm>
          <a:off x="854055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4:00 – 5:30</a:t>
          </a:r>
        </a:p>
      </dsp:txBody>
      <dsp:txXfrm>
        <a:off x="8540550" y="1226756"/>
        <a:ext cx="2448520" cy="1035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147EA-E0D1-423F-B44B-09B5BF7C50DE}">
      <dsp:nvSpPr>
        <dsp:cNvPr id="0" name=""/>
        <dsp:cNvSpPr/>
      </dsp:nvSpPr>
      <dsp:spPr>
        <a:xfrm>
          <a:off x="5384"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32251" y="509889"/>
        <a:ext cx="1880599" cy="1253733"/>
      </dsp:txXfrm>
    </dsp:sp>
    <dsp:sp modelId="{EA4A0C66-2BED-4B54-8173-621FBE3BF00A}">
      <dsp:nvSpPr>
        <dsp:cNvPr id="0" name=""/>
        <dsp:cNvSpPr/>
      </dsp:nvSpPr>
      <dsp:spPr>
        <a:xfrm>
          <a:off x="28262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53150" y="509889"/>
        <a:ext cx="1880599" cy="1253733"/>
      </dsp:txXfrm>
    </dsp:sp>
    <dsp:sp modelId="{72FD144D-EE31-4119-840C-1406B00F1C16}">
      <dsp:nvSpPr>
        <dsp:cNvPr id="0" name=""/>
        <dsp:cNvSpPr/>
      </dsp:nvSpPr>
      <dsp:spPr>
        <a:xfrm>
          <a:off x="5647183"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Alert&amp; Action</a:t>
          </a:r>
        </a:p>
      </dsp:txBody>
      <dsp:txXfrm>
        <a:off x="6274050" y="509889"/>
        <a:ext cx="1880599" cy="1253733"/>
      </dsp:txXfrm>
    </dsp:sp>
    <dsp:sp modelId="{911B4039-3407-4218-90EE-8BC47D2EC51B}">
      <dsp:nvSpPr>
        <dsp:cNvPr id="0" name=""/>
        <dsp:cNvSpPr/>
      </dsp:nvSpPr>
      <dsp:spPr>
        <a:xfrm>
          <a:off x="8468082" y="509889"/>
          <a:ext cx="3134332" cy="1253733"/>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94949" y="509889"/>
        <a:ext cx="1880599" cy="12537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546599" y="11756"/>
        <a:ext cx="1980650" cy="1080000"/>
      </dsp:txXfrm>
    </dsp:sp>
    <dsp:sp modelId="{001DEFEC-CD08-4CCC-ACE6-15A00A79A1BE}">
      <dsp:nvSpPr>
        <dsp:cNvPr id="0" name=""/>
        <dsp:cNvSpPr/>
      </dsp:nvSpPr>
      <dsp:spPr>
        <a:xfrm>
          <a:off x="659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9:00 - 11:40 </a:t>
          </a:r>
        </a:p>
      </dsp:txBody>
      <dsp:txXfrm>
        <a:off x="6599" y="1226756"/>
        <a:ext cx="2448520" cy="1035000"/>
      </dsp:txXfrm>
    </dsp:sp>
    <dsp:sp modelId="{4DE4DD17-0896-4461-B6EC-1BA2295FC8DB}">
      <dsp:nvSpPr>
        <dsp:cNvPr id="0" name=""/>
        <dsp:cNvSpPr/>
      </dsp:nvSpPr>
      <dsp:spPr>
        <a:xfrm>
          <a:off x="2851249"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391249" y="11756"/>
        <a:ext cx="1980650" cy="1080000"/>
      </dsp:txXfrm>
    </dsp:sp>
    <dsp:sp modelId="{C7C6BCB0-5B9E-45CF-BF3D-3442B544B972}">
      <dsp:nvSpPr>
        <dsp:cNvPr id="0" name=""/>
        <dsp:cNvSpPr/>
      </dsp:nvSpPr>
      <dsp:spPr>
        <a:xfrm>
          <a:off x="2851249"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11:40 - 12:10</a:t>
          </a:r>
        </a:p>
        <a:p>
          <a:pPr marL="228600" lvl="1" indent="-228600" algn="l" defTabSz="889000">
            <a:lnSpc>
              <a:spcPct val="90000"/>
            </a:lnSpc>
            <a:spcBef>
              <a:spcPct val="0"/>
            </a:spcBef>
            <a:spcAft>
              <a:spcPct val="15000"/>
            </a:spcAft>
            <a:buChar char="•"/>
          </a:pPr>
          <a:r>
            <a:rPr lang="en-US" sz="2000" b="1" kern="1200"/>
            <a:t>Lunch</a:t>
          </a:r>
        </a:p>
        <a:p>
          <a:pPr marL="228600" lvl="1" indent="-228600" algn="l" defTabSz="889000">
            <a:lnSpc>
              <a:spcPct val="90000"/>
            </a:lnSpc>
            <a:spcBef>
              <a:spcPct val="0"/>
            </a:spcBef>
            <a:spcAft>
              <a:spcPct val="15000"/>
            </a:spcAft>
            <a:buChar char="•"/>
          </a:pPr>
          <a:r>
            <a:rPr lang="en-US" sz="2000" b="1" kern="1200"/>
            <a:t>1:00 - 2:00</a:t>
          </a:r>
        </a:p>
      </dsp:txBody>
      <dsp:txXfrm>
        <a:off x="2851249" y="1226756"/>
        <a:ext cx="2448520" cy="1035000"/>
      </dsp:txXfrm>
    </dsp:sp>
    <dsp:sp modelId="{660BBD22-F5EF-4461-A3CC-25E242FAE812}">
      <dsp:nvSpPr>
        <dsp:cNvPr id="0" name=""/>
        <dsp:cNvSpPr/>
      </dsp:nvSpPr>
      <dsp:spPr>
        <a:xfrm>
          <a:off x="569590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235900" y="11756"/>
        <a:ext cx="1980650" cy="1080000"/>
      </dsp:txXfrm>
    </dsp:sp>
    <dsp:sp modelId="{ED581D04-90A7-4315-BFDA-2628E6A9E578}">
      <dsp:nvSpPr>
        <dsp:cNvPr id="0" name=""/>
        <dsp:cNvSpPr/>
      </dsp:nvSpPr>
      <dsp:spPr>
        <a:xfrm>
          <a:off x="569590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2:00 – 4:00 </a:t>
          </a:r>
        </a:p>
      </dsp:txBody>
      <dsp:txXfrm>
        <a:off x="5695900" y="1226756"/>
        <a:ext cx="2448520" cy="1035000"/>
      </dsp:txXfrm>
    </dsp:sp>
    <dsp:sp modelId="{D3220058-53DA-4F5B-AB99-96A820C086D2}">
      <dsp:nvSpPr>
        <dsp:cNvPr id="0" name=""/>
        <dsp:cNvSpPr/>
      </dsp:nvSpPr>
      <dsp:spPr>
        <a:xfrm>
          <a:off x="8540550" y="11756"/>
          <a:ext cx="3060650" cy="108000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080550" y="11756"/>
        <a:ext cx="1980650" cy="1080000"/>
      </dsp:txXfrm>
    </dsp:sp>
    <dsp:sp modelId="{15666FEF-D9DC-484C-9C14-536829296967}">
      <dsp:nvSpPr>
        <dsp:cNvPr id="0" name=""/>
        <dsp:cNvSpPr/>
      </dsp:nvSpPr>
      <dsp:spPr>
        <a:xfrm>
          <a:off x="8540550" y="1226756"/>
          <a:ext cx="2448520" cy="10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a:t>4:00 – 5:30</a:t>
          </a:r>
        </a:p>
      </dsp:txBody>
      <dsp:txXfrm>
        <a:off x="8540550" y="1226756"/>
        <a:ext cx="2448520" cy="1035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6/8/2019 8:51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6/8/2019 8:50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53807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4967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04642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1679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68865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to it high level + describe insights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30598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6/8/2019 8:50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1517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6/8/2019 8:50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6/8/2019</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3164542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34"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PowerApps/AppInADay" TargetMode="External"/><Relationship Id="rId2" Type="http://schemas.openxmlformats.org/officeDocument/2006/relationships/hyperlink" Target="https://admin.powerapps.com/"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aka.ms/adminconnector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hyperlink" Target="https://aka.ms/MBASeventapp" TargetMode="Externa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CE-8E27-42FD-B9E7-8EA90F05F56A}"/>
              </a:ext>
            </a:extLst>
          </p:cNvPr>
          <p:cNvSpPr>
            <a:spLocks noGrp="1"/>
          </p:cNvSpPr>
          <p:nvPr>
            <p:ph type="title"/>
          </p:nvPr>
        </p:nvSpPr>
        <p:spPr>
          <a:xfrm>
            <a:off x="584200" y="2425780"/>
            <a:ext cx="9144000" cy="1107996"/>
          </a:xfrm>
        </p:spPr>
        <p:txBody>
          <a:bodyPr/>
          <a:lstStyle/>
          <a:p>
            <a:r>
              <a:rPr lang="en-US"/>
              <a:t>Microsoft PowerApps : </a:t>
            </a:r>
            <a:br>
              <a:rPr lang="en-US"/>
            </a:br>
            <a:r>
              <a:rPr lang="en-US"/>
              <a:t>Admin in a Day</a:t>
            </a:r>
          </a:p>
        </p:txBody>
      </p:sp>
      <p:sp>
        <p:nvSpPr>
          <p:cNvPr id="6" name="Text Placeholder 5">
            <a:extLst>
              <a:ext uri="{FF2B5EF4-FFF2-40B4-BE49-F238E27FC236}">
                <a16:creationId xmlns:a16="http://schemas.microsoft.com/office/drawing/2014/main" id="{9666BD99-198F-4FE3-BB80-CBCDDAC62F2F}"/>
              </a:ext>
            </a:extLst>
          </p:cNvPr>
          <p:cNvSpPr>
            <a:spLocks noGrp="1"/>
          </p:cNvSpPr>
          <p:nvPr>
            <p:ph type="body" sz="quarter" idx="13"/>
          </p:nvPr>
        </p:nvSpPr>
        <p:spPr/>
        <p:txBody>
          <a:bodyPr/>
          <a:lstStyle/>
          <a:p>
            <a:r>
              <a:rPr lang="en-US"/>
              <a:t>PRE04</a:t>
            </a:r>
          </a:p>
        </p:txBody>
      </p:sp>
    </p:spTree>
    <p:extLst>
      <p:ext uri="{BB962C8B-B14F-4D97-AF65-F5344CB8AC3E}">
        <p14:creationId xmlns:p14="http://schemas.microsoft.com/office/powerpoint/2010/main" val="3924245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t>Hands on Lab Module 1 - Secure (60 minutes)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639895"/>
            <a:ext cx="11018838" cy="4789003"/>
          </a:xfrm>
        </p:spPr>
        <p:txBody>
          <a:bodyPr/>
          <a:lstStyle/>
          <a:p>
            <a:r>
              <a:rPr lang="en-US"/>
              <a:t>Objective</a:t>
            </a:r>
          </a:p>
          <a:p>
            <a:pPr lvl="1"/>
            <a:r>
              <a:rPr lang="en-US"/>
              <a:t>Overview of admin tools by exploring our preconfigured lab tenant</a:t>
            </a:r>
          </a:p>
          <a:p>
            <a:pPr lvl="1"/>
            <a:r>
              <a:rPr lang="en-US"/>
              <a:t>Creating and securing an Environment</a:t>
            </a:r>
          </a:p>
          <a:p>
            <a:pPr lvl="1"/>
            <a:r>
              <a:rPr lang="en-US"/>
              <a:t>Understanding and updating DLP policies</a:t>
            </a:r>
          </a:p>
          <a:p>
            <a:pPr lvl="1"/>
            <a:r>
              <a:rPr lang="en-US"/>
              <a:t>Understanding security roles</a:t>
            </a:r>
          </a:p>
          <a:p>
            <a:r>
              <a:rPr lang="en-US"/>
              <a:t>Notes</a:t>
            </a:r>
          </a:p>
          <a:p>
            <a:pPr lvl="1"/>
            <a:r>
              <a:rPr lang="en-US" b="1"/>
              <a:t>Do Not </a:t>
            </a:r>
            <a:r>
              <a:rPr lang="en-US"/>
              <a:t>provision a CDS for Apps database in the Personal Productivity (Default) Environment</a:t>
            </a:r>
          </a:p>
          <a:p>
            <a:pPr lvl="1"/>
            <a:r>
              <a:rPr lang="en-US"/>
              <a:t>Use United States (default) region when creating the Environment</a:t>
            </a:r>
          </a:p>
          <a:p>
            <a:pPr lvl="1"/>
            <a:r>
              <a:rPr lang="en-US"/>
              <a:t>Your lab account is an Environment Admin. It does not have Global Admin privileges.</a:t>
            </a:r>
          </a:p>
          <a:p>
            <a:r>
              <a:rPr lang="en-US"/>
              <a:t>Getting started</a:t>
            </a:r>
          </a:p>
          <a:p>
            <a:pPr lvl="1"/>
            <a:r>
              <a:rPr lang="en-US"/>
              <a:t>In an In-Private browsing session, go to </a:t>
            </a:r>
            <a:r>
              <a:rPr lang="en-US">
                <a:hlinkClick r:id="rId2"/>
              </a:rPr>
              <a:t>https://admin.powerapps.com</a:t>
            </a:r>
            <a:r>
              <a:rPr lang="en-US"/>
              <a:t> </a:t>
            </a:r>
          </a:p>
          <a:p>
            <a:pPr lvl="1"/>
            <a:r>
              <a:rPr lang="en-US"/>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831690" y="1140880"/>
            <a:ext cx="8419421" cy="369332"/>
          </a:xfrm>
          <a:prstGeom prst="rect">
            <a:avLst/>
          </a:prstGeom>
          <a:noFill/>
        </p:spPr>
        <p:txBody>
          <a:bodyPr wrap="none" lIns="0" tIns="0" rIns="0" bIns="0" rtlCol="0">
            <a:spAutoFit/>
          </a:bodyPr>
          <a:lstStyle/>
          <a:p>
            <a:pPr algn="l"/>
            <a:r>
              <a:rPr lang="en-US" sz="2400" b="1">
                <a:gradFill>
                  <a:gsLst>
                    <a:gs pos="2917">
                      <a:schemeClr val="tx1"/>
                    </a:gs>
                    <a:gs pos="30000">
                      <a:schemeClr val="tx1"/>
                    </a:gs>
                  </a:gsLst>
                  <a:lin ang="5400000" scaled="0"/>
                </a:gradFill>
              </a:rPr>
              <a:t>Lab Pack Download</a:t>
            </a:r>
            <a:r>
              <a:rPr lang="en-US" sz="2400">
                <a:gradFill>
                  <a:gsLst>
                    <a:gs pos="2917">
                      <a:schemeClr val="tx1"/>
                    </a:gs>
                    <a:gs pos="30000">
                      <a:schemeClr val="tx1"/>
                    </a:gs>
                  </a:gsLst>
                  <a:lin ang="5400000" scaled="0"/>
                </a:gradFill>
              </a:rPr>
              <a:t>: </a:t>
            </a:r>
            <a:r>
              <a:rPr lang="en-US" sz="2400">
                <a:gradFill>
                  <a:gsLst>
                    <a:gs pos="2917">
                      <a:schemeClr val="tx1"/>
                    </a:gs>
                    <a:gs pos="30000">
                      <a:schemeClr val="tx1"/>
                    </a:gs>
                  </a:gsLst>
                  <a:lin ang="5400000" scaled="0"/>
                </a:gradFill>
                <a:hlinkClick r:id="rId3"/>
              </a:rPr>
              <a:t>https://Aka.ms/PowerApps/AppInADay</a:t>
            </a:r>
            <a:r>
              <a:rPr lang="en-US" sz="24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419125" y="5750548"/>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0901209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Module 2: Monitor</a:t>
            </a:r>
          </a:p>
        </p:txBody>
      </p:sp>
    </p:spTree>
    <p:extLst>
      <p:ext uri="{BB962C8B-B14F-4D97-AF65-F5344CB8AC3E}">
        <p14:creationId xmlns:p14="http://schemas.microsoft.com/office/powerpoint/2010/main" val="4084824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129296" y="3728759"/>
            <a:ext cx="2862551" cy="47857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D4290A4C-AFBA-4E65-9C79-DFF30EDA75A4}"/>
              </a:ext>
            </a:extLst>
          </p:cNvPr>
          <p:cNvSpPr/>
          <p:nvPr/>
        </p:nvSpPr>
        <p:spPr bwMode="auto">
          <a:xfrm>
            <a:off x="3129296" y="4207336"/>
            <a:ext cx="2862551"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8344077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dirty="0"/>
              <a:t>Monitor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a:t>James Oleinik</a:t>
            </a:r>
          </a:p>
          <a:p>
            <a:r>
              <a:rPr lang="en-US"/>
              <a:t>Director of PM, </a:t>
            </a:r>
          </a:p>
          <a:p>
            <a:r>
              <a:rPr lang="en-US"/>
              <a:t>PowerApps Administration &amp; Governance </a:t>
            </a:r>
          </a:p>
          <a:p>
            <a:endParaRPr lang="en-US"/>
          </a:p>
        </p:txBody>
      </p:sp>
    </p:spTree>
    <p:extLst>
      <p:ext uri="{BB962C8B-B14F-4D97-AF65-F5344CB8AC3E}">
        <p14:creationId xmlns:p14="http://schemas.microsoft.com/office/powerpoint/2010/main" val="628193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0EFF-C32E-4A57-A81E-0D5C5B67D776}"/>
              </a:ext>
            </a:extLst>
          </p:cNvPr>
          <p:cNvSpPr>
            <a:spLocks noGrp="1"/>
          </p:cNvSpPr>
          <p:nvPr>
            <p:ph type="title"/>
          </p:nvPr>
        </p:nvSpPr>
        <p:spPr/>
        <p:txBody>
          <a:bodyPr/>
          <a:lstStyle/>
          <a:p>
            <a:r>
              <a:rPr lang="en-US"/>
              <a:t>Lunch</a:t>
            </a:r>
          </a:p>
        </p:txBody>
      </p:sp>
      <p:sp>
        <p:nvSpPr>
          <p:cNvPr id="3" name="Text Placeholder 2">
            <a:extLst>
              <a:ext uri="{FF2B5EF4-FFF2-40B4-BE49-F238E27FC236}">
                <a16:creationId xmlns:a16="http://schemas.microsoft.com/office/drawing/2014/main" id="{0BC43F34-8DAF-4372-8641-E6BD4F7DA4BD}"/>
              </a:ext>
            </a:extLst>
          </p:cNvPr>
          <p:cNvSpPr>
            <a:spLocks noGrp="1"/>
          </p:cNvSpPr>
          <p:nvPr>
            <p:ph type="body" sz="quarter" idx="12"/>
          </p:nvPr>
        </p:nvSpPr>
        <p:spPr/>
        <p:txBody>
          <a:bodyPr/>
          <a:lstStyle/>
          <a:p>
            <a:r>
              <a:rPr lang="en-US"/>
              <a:t>Resume at 1:00 PM</a:t>
            </a:r>
          </a:p>
        </p:txBody>
      </p:sp>
    </p:spTree>
    <p:extLst>
      <p:ext uri="{BB962C8B-B14F-4D97-AF65-F5344CB8AC3E}">
        <p14:creationId xmlns:p14="http://schemas.microsoft.com/office/powerpoint/2010/main" val="253375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112420" y="4691467"/>
            <a:ext cx="2476530"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32195872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p:txBody>
          <a:bodyPr/>
          <a:lstStyle/>
          <a:p>
            <a:r>
              <a:rPr lang="en-US"/>
              <a:t>Admin Management Connectors</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584200" y="1435100"/>
            <a:ext cx="11018838" cy="1686616"/>
          </a:xfrm>
        </p:spPr>
        <p:txBody>
          <a:bodyPr/>
          <a:lstStyle/>
          <a:p>
            <a:r>
              <a:rPr lang="en-US"/>
              <a:t>Full control</a:t>
            </a:r>
          </a:p>
          <a:p>
            <a:pPr lvl="1"/>
            <a:r>
              <a:rPr lang="en-US"/>
              <a:t>Power Platform APIs in an accessible connector interface, provide admin access to resources</a:t>
            </a:r>
          </a:p>
          <a:p>
            <a:r>
              <a:rPr lang="en-US"/>
              <a:t>Customization</a:t>
            </a:r>
          </a:p>
          <a:p>
            <a:pPr lvl="1"/>
            <a:r>
              <a:rPr lang="en-US"/>
              <a:t>Build the policies you need to implement administration + governance requirements</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3"/>
          <a:stretch>
            <a:fillRect/>
          </a:stretch>
        </p:blipFill>
        <p:spPr>
          <a:xfrm>
            <a:off x="1191493" y="3577107"/>
            <a:ext cx="551040" cy="55104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4"/>
          <a:stretch>
            <a:fillRect/>
          </a:stretch>
        </p:blipFill>
        <p:spPr>
          <a:xfrm>
            <a:off x="1191493" y="4234008"/>
            <a:ext cx="551040" cy="55104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5"/>
          <a:stretch>
            <a:fillRect/>
          </a:stretch>
        </p:blipFill>
        <p:spPr>
          <a:xfrm>
            <a:off x="1191493" y="5538851"/>
            <a:ext cx="551040" cy="55104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6"/>
          <a:stretch>
            <a:fillRect/>
          </a:stretch>
        </p:blipFill>
        <p:spPr>
          <a:xfrm>
            <a:off x="1191493" y="4886429"/>
            <a:ext cx="551040" cy="55104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1787178" y="4961894"/>
            <a:ext cx="6262318" cy="400110"/>
          </a:xfrm>
          <a:prstGeom prst="rect">
            <a:avLst/>
          </a:prstGeom>
          <a:noFill/>
        </p:spPr>
        <p:txBody>
          <a:bodyPr wrap="square" rtlCol="0">
            <a:spAutoFit/>
          </a:bodyPr>
          <a:lstStyle/>
          <a:p>
            <a:r>
              <a:rPr lang="en-US" sz="200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1787178" y="5614316"/>
            <a:ext cx="6146361" cy="400110"/>
          </a:xfrm>
          <a:prstGeom prst="rect">
            <a:avLst/>
          </a:prstGeom>
          <a:noFill/>
        </p:spPr>
        <p:txBody>
          <a:bodyPr wrap="square" rtlCol="0">
            <a:spAutoFit/>
          </a:bodyPr>
          <a:lstStyle/>
          <a:p>
            <a:r>
              <a:rPr lang="en-US" sz="200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787178" y="3652572"/>
            <a:ext cx="6146361" cy="400110"/>
          </a:xfrm>
          <a:prstGeom prst="rect">
            <a:avLst/>
          </a:prstGeom>
          <a:noFill/>
        </p:spPr>
        <p:txBody>
          <a:bodyPr wrap="square" rtlCol="0">
            <a:spAutoFit/>
          </a:bodyPr>
          <a:lstStyle/>
          <a:p>
            <a:r>
              <a:rPr lang="en-US" sz="20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776228" y="4309473"/>
            <a:ext cx="6146361" cy="400110"/>
          </a:xfrm>
          <a:prstGeom prst="rect">
            <a:avLst/>
          </a:prstGeom>
          <a:noFill/>
        </p:spPr>
        <p:txBody>
          <a:bodyPr wrap="square" rtlCol="0">
            <a:spAutoFit/>
          </a:bodyPr>
          <a:lstStyle/>
          <a:p>
            <a:r>
              <a:rPr lang="en-US" sz="2000"/>
              <a:t>Flow Management</a:t>
            </a:r>
          </a:p>
        </p:txBody>
      </p:sp>
    </p:spTree>
    <p:extLst>
      <p:ext uri="{BB962C8B-B14F-4D97-AF65-F5344CB8AC3E}">
        <p14:creationId xmlns:p14="http://schemas.microsoft.com/office/powerpoint/2010/main" val="31294173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CCD3-8398-4323-95C7-D2CD697C5887}"/>
              </a:ext>
            </a:extLst>
          </p:cNvPr>
          <p:cNvSpPr>
            <a:spLocks noGrp="1"/>
          </p:cNvSpPr>
          <p:nvPr>
            <p:ph type="title"/>
          </p:nvPr>
        </p:nvSpPr>
        <p:spPr/>
        <p:txBody>
          <a:bodyPr/>
          <a:lstStyle/>
          <a:p>
            <a:r>
              <a:rPr lang="en-US"/>
              <a:t>“A PowerApp to rule all PowerApps” (Virgin Atlantic)</a:t>
            </a:r>
          </a:p>
        </p:txBody>
      </p:sp>
      <p:grpSp>
        <p:nvGrpSpPr>
          <p:cNvPr id="19" name="Group 18">
            <a:extLst>
              <a:ext uri="{FF2B5EF4-FFF2-40B4-BE49-F238E27FC236}">
                <a16:creationId xmlns:a16="http://schemas.microsoft.com/office/drawing/2014/main" id="{5B94A9CA-5FAB-4960-8103-F891B34B226D}"/>
              </a:ext>
            </a:extLst>
          </p:cNvPr>
          <p:cNvGrpSpPr/>
          <p:nvPr/>
        </p:nvGrpSpPr>
        <p:grpSpPr>
          <a:xfrm>
            <a:off x="295898" y="1336168"/>
            <a:ext cx="11600204" cy="5555477"/>
            <a:chOff x="264105" y="757922"/>
            <a:chExt cx="11725196" cy="5615338"/>
          </a:xfrm>
        </p:grpSpPr>
        <p:pic>
          <p:nvPicPr>
            <p:cNvPr id="4" name="Picture 3" descr="A screenshot of a cell phone&#10;&#10;Description generated with very high confidence">
              <a:extLst>
                <a:ext uri="{FF2B5EF4-FFF2-40B4-BE49-F238E27FC236}">
                  <a16:creationId xmlns:a16="http://schemas.microsoft.com/office/drawing/2014/main" id="{69ED1F16-5900-4533-93BC-460A543A1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7357" y="1697767"/>
              <a:ext cx="6868558" cy="3854606"/>
            </a:xfrm>
            <a:prstGeom prst="rect">
              <a:avLst/>
            </a:prstGeom>
            <a:ln>
              <a:noFill/>
            </a:ln>
            <a:effectLst/>
          </p:spPr>
        </p:pic>
        <p:sp>
          <p:nvSpPr>
            <p:cNvPr id="7" name="Text Placeholder 3">
              <a:extLst>
                <a:ext uri="{FF2B5EF4-FFF2-40B4-BE49-F238E27FC236}">
                  <a16:creationId xmlns:a16="http://schemas.microsoft.com/office/drawing/2014/main" id="{D1FB617B-57D8-442C-A69F-3331570052E9}"/>
                </a:ext>
              </a:extLst>
            </p:cNvPr>
            <p:cNvSpPr txBox="1">
              <a:spLocks/>
            </p:cNvSpPr>
            <p:nvPr/>
          </p:nvSpPr>
          <p:spPr>
            <a:xfrm>
              <a:off x="2448525" y="5939469"/>
              <a:ext cx="8280239" cy="433791"/>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GB" sz="1200" b="1" i="0" u="none" strike="noStrike" kern="1200" cap="none" spc="0" normalizeH="0" baseline="0" noProof="0">
                  <a:ln>
                    <a:noFill/>
                  </a:ln>
                  <a:solidFill>
                    <a:srgbClr val="000000"/>
                  </a:solidFill>
                  <a:effectLst/>
                  <a:uLnTx/>
                  <a:uFillTx/>
                  <a:latin typeface="Arial"/>
                  <a:ea typeface="+mn-ea"/>
                  <a:cs typeface="+mn-cs"/>
                </a:rPr>
                <a:t>This is a PowerApp that uses the PowerApps Admin connectors – </a:t>
              </a:r>
              <a:r>
                <a:rPr kumimoji="0" lang="en-GB" sz="1200" b="1" i="0" u="none" strike="noStrike" kern="1200" cap="none" spc="0" normalizeH="0" baseline="0" noProof="0">
                  <a:ln>
                    <a:noFill/>
                  </a:ln>
                  <a:solidFill>
                    <a:srgbClr val="000000"/>
                  </a:solidFill>
                  <a:effectLst/>
                  <a:uLnTx/>
                  <a:uFillTx/>
                  <a:latin typeface="Arial"/>
                  <a:ea typeface="+mn-ea"/>
                  <a:cs typeface="+mn-cs"/>
                  <a:hlinkClick r:id="rId4">
                    <a:extLst>
                      <a:ext uri="{A12FA001-AC4F-418D-AE19-62706E023703}">
                        <ahyp:hlinkClr xmlns:ahyp="http://schemas.microsoft.com/office/drawing/2018/hyperlinkcolor" val="tx"/>
                      </a:ext>
                    </a:extLst>
                  </a:hlinkClick>
                </a:rPr>
                <a:t>http://aka.ms/adminconnectors</a:t>
              </a:r>
              <a:r>
                <a:rPr kumimoji="0" lang="en-GB" sz="1200" b="1" i="0" u="none" strike="noStrike" kern="1200" cap="none" spc="0" normalizeH="0" baseline="0" noProof="0">
                  <a:ln>
                    <a:noFill/>
                  </a:ln>
                  <a:solidFill>
                    <a:srgbClr val="000000"/>
                  </a:solidFill>
                  <a:effectLst/>
                  <a:uLnTx/>
                  <a:uFillTx/>
                  <a:latin typeface="Arial"/>
                  <a:ea typeface="+mn-ea"/>
                  <a:cs typeface="+mn-cs"/>
                </a:rPr>
                <a:t> </a:t>
              </a:r>
            </a:p>
          </p:txBody>
        </p:sp>
        <p:cxnSp>
          <p:nvCxnSpPr>
            <p:cNvPr id="11" name="Straight Arrow Connector 10">
              <a:extLst>
                <a:ext uri="{FF2B5EF4-FFF2-40B4-BE49-F238E27FC236}">
                  <a16:creationId xmlns:a16="http://schemas.microsoft.com/office/drawing/2014/main" id="{34CEE242-11F7-4D9D-824E-B06701898C02}"/>
                </a:ext>
              </a:extLst>
            </p:cNvPr>
            <p:cNvCxnSpPr>
              <a:cxnSpLocks/>
              <a:stCxn id="8" idx="3"/>
            </p:cNvCxnSpPr>
            <p:nvPr/>
          </p:nvCxnSpPr>
          <p:spPr>
            <a:xfrm flipV="1">
              <a:off x="2023316" y="4502363"/>
              <a:ext cx="1862846" cy="21538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18">
              <a:extLst>
                <a:ext uri="{FF2B5EF4-FFF2-40B4-BE49-F238E27FC236}">
                  <a16:creationId xmlns:a16="http://schemas.microsoft.com/office/drawing/2014/main" id="{1E5DD408-4783-4D45-AC3E-09C2B1BCE39D}"/>
                </a:ext>
              </a:extLst>
            </p:cNvPr>
            <p:cNvSpPr txBox="1"/>
            <p:nvPr/>
          </p:nvSpPr>
          <p:spPr>
            <a:xfrm>
              <a:off x="264105" y="4484423"/>
              <a:ext cx="1759211" cy="466640"/>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List all apps in the environment</a:t>
              </a:r>
            </a:p>
          </p:txBody>
        </p:sp>
        <p:cxnSp>
          <p:nvCxnSpPr>
            <p:cNvPr id="12" name="Straight Arrow Connector 11">
              <a:extLst>
                <a:ext uri="{FF2B5EF4-FFF2-40B4-BE49-F238E27FC236}">
                  <a16:creationId xmlns:a16="http://schemas.microsoft.com/office/drawing/2014/main" id="{70CEA0D1-C313-4289-AAAA-0CB3C99151F4}"/>
                </a:ext>
              </a:extLst>
            </p:cNvPr>
            <p:cNvCxnSpPr>
              <a:cxnSpLocks/>
              <a:stCxn id="10" idx="3"/>
            </p:cNvCxnSpPr>
            <p:nvPr/>
          </p:nvCxnSpPr>
          <p:spPr>
            <a:xfrm>
              <a:off x="2243683" y="3386176"/>
              <a:ext cx="1642478" cy="4268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65FBB84B-A663-44D6-A4D4-A3E8D71D26ED}"/>
                </a:ext>
              </a:extLst>
            </p:cNvPr>
            <p:cNvCxnSpPr>
              <a:cxnSpLocks/>
              <a:stCxn id="6" idx="2"/>
            </p:cNvCxnSpPr>
            <p:nvPr/>
          </p:nvCxnSpPr>
          <p:spPr>
            <a:xfrm flipH="1">
              <a:off x="4968815" y="1224562"/>
              <a:ext cx="4516622" cy="102901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6FDB5CF6-9382-4E48-8960-32D9832B8467}"/>
                </a:ext>
              </a:extLst>
            </p:cNvPr>
            <p:cNvCxnSpPr>
              <a:cxnSpLocks/>
              <a:stCxn id="6" idx="2"/>
            </p:cNvCxnSpPr>
            <p:nvPr/>
          </p:nvCxnSpPr>
          <p:spPr>
            <a:xfrm flipH="1">
              <a:off x="7429836" y="1224562"/>
              <a:ext cx="2055601" cy="96426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0962E42-3F99-4EC0-BC74-5888A1895B3C}"/>
                </a:ext>
              </a:extLst>
            </p:cNvPr>
            <p:cNvCxnSpPr>
              <a:cxnSpLocks/>
              <a:stCxn id="9" idx="1"/>
            </p:cNvCxnSpPr>
            <p:nvPr/>
          </p:nvCxnSpPr>
          <p:spPr>
            <a:xfrm flipH="1">
              <a:off x="6828778" y="2674463"/>
              <a:ext cx="2867913" cy="89894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85048F-13D9-4525-94BF-E39EBDDBD4E3}"/>
                </a:ext>
              </a:extLst>
            </p:cNvPr>
            <p:cNvCxnSpPr>
              <a:cxnSpLocks/>
              <a:stCxn id="16" idx="0"/>
            </p:cNvCxnSpPr>
            <p:nvPr/>
          </p:nvCxnSpPr>
          <p:spPr>
            <a:xfrm flipH="1" flipV="1">
              <a:off x="9061277" y="3986833"/>
              <a:ext cx="1844392" cy="33444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44">
              <a:extLst>
                <a:ext uri="{FF2B5EF4-FFF2-40B4-BE49-F238E27FC236}">
                  <a16:creationId xmlns:a16="http://schemas.microsoft.com/office/drawing/2014/main" id="{43DB9A4A-3191-4FEE-BFE0-86EEEC5B40D3}"/>
                </a:ext>
              </a:extLst>
            </p:cNvPr>
            <p:cNvSpPr txBox="1"/>
            <p:nvPr/>
          </p:nvSpPr>
          <p:spPr>
            <a:xfrm>
              <a:off x="9822038" y="4321280"/>
              <a:ext cx="2167263" cy="466640"/>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List all connectors used by the app</a:t>
              </a:r>
            </a:p>
          </p:txBody>
        </p:sp>
        <p:cxnSp>
          <p:nvCxnSpPr>
            <p:cNvPr id="18" name="Straight Arrow Connector 17">
              <a:extLst>
                <a:ext uri="{FF2B5EF4-FFF2-40B4-BE49-F238E27FC236}">
                  <a16:creationId xmlns:a16="http://schemas.microsoft.com/office/drawing/2014/main" id="{5C7C98F7-F169-4557-851B-721C1017BD98}"/>
                </a:ext>
              </a:extLst>
            </p:cNvPr>
            <p:cNvCxnSpPr>
              <a:cxnSpLocks/>
              <a:stCxn id="5" idx="3"/>
            </p:cNvCxnSpPr>
            <p:nvPr/>
          </p:nvCxnSpPr>
          <p:spPr>
            <a:xfrm>
              <a:off x="2243683" y="2020347"/>
              <a:ext cx="524287" cy="13999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16">
              <a:extLst>
                <a:ext uri="{FF2B5EF4-FFF2-40B4-BE49-F238E27FC236}">
                  <a16:creationId xmlns:a16="http://schemas.microsoft.com/office/drawing/2014/main" id="{7FCB3B61-4761-4307-9BFC-F25472418FE1}"/>
                </a:ext>
              </a:extLst>
            </p:cNvPr>
            <p:cNvSpPr txBox="1"/>
            <p:nvPr/>
          </p:nvSpPr>
          <p:spPr>
            <a:xfrm>
              <a:off x="7650900" y="757922"/>
              <a:ext cx="3669073" cy="466640"/>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Top level stats - # of apps, connectors, and app growth</a:t>
              </a:r>
            </a:p>
          </p:txBody>
        </p:sp>
        <p:sp>
          <p:nvSpPr>
            <p:cNvPr id="9" name="TextBox 19">
              <a:extLst>
                <a:ext uri="{FF2B5EF4-FFF2-40B4-BE49-F238E27FC236}">
                  <a16:creationId xmlns:a16="http://schemas.microsoft.com/office/drawing/2014/main" id="{09105E01-608A-418B-A3F0-544C84C61654}"/>
                </a:ext>
              </a:extLst>
            </p:cNvPr>
            <p:cNvSpPr txBox="1"/>
            <p:nvPr/>
          </p:nvSpPr>
          <p:spPr>
            <a:xfrm>
              <a:off x="9696692" y="1974503"/>
              <a:ext cx="2292609" cy="139991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App details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Creator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Date created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Who is the app shared with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Description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ea typeface="+mn-ea"/>
                <a:cs typeface="+mn-cs"/>
              </a:endParaRPr>
            </a:p>
          </p:txBody>
        </p:sp>
        <p:sp>
          <p:nvSpPr>
            <p:cNvPr id="10" name="TextBox 20">
              <a:extLst>
                <a:ext uri="{FF2B5EF4-FFF2-40B4-BE49-F238E27FC236}">
                  <a16:creationId xmlns:a16="http://schemas.microsoft.com/office/drawing/2014/main" id="{BDD431B4-ABFA-4A7E-84D5-D3AEA83DDE0A}"/>
                </a:ext>
              </a:extLst>
            </p:cNvPr>
            <p:cNvSpPr txBox="1"/>
            <p:nvPr/>
          </p:nvSpPr>
          <p:spPr>
            <a:xfrm>
              <a:off x="264105" y="3059528"/>
              <a:ext cx="1979578" cy="653295"/>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ea typeface="+mn-ea"/>
                  <a:cs typeface="+mn-cs"/>
                </a:rPr>
                <a:t>Search and filter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show only shared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show new apps</a:t>
              </a:r>
            </a:p>
          </p:txBody>
        </p:sp>
        <p:sp>
          <p:nvSpPr>
            <p:cNvPr id="5" name="TextBox 15">
              <a:extLst>
                <a:ext uri="{FF2B5EF4-FFF2-40B4-BE49-F238E27FC236}">
                  <a16:creationId xmlns:a16="http://schemas.microsoft.com/office/drawing/2014/main" id="{64E7E837-CA2C-42B0-B574-4EDD4B122967}"/>
                </a:ext>
              </a:extLst>
            </p:cNvPr>
            <p:cNvSpPr txBox="1"/>
            <p:nvPr/>
          </p:nvSpPr>
          <p:spPr>
            <a:xfrm>
              <a:off x="264105" y="1880354"/>
              <a:ext cx="1979578" cy="279984"/>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List of environments</a:t>
              </a:r>
            </a:p>
          </p:txBody>
        </p:sp>
      </p:grpSp>
    </p:spTree>
    <p:extLst>
      <p:ext uri="{BB962C8B-B14F-4D97-AF65-F5344CB8AC3E}">
        <p14:creationId xmlns:p14="http://schemas.microsoft.com/office/powerpoint/2010/main" val="13617665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F5B6-0946-439B-A818-3B1FFFF57A1A}"/>
              </a:ext>
            </a:extLst>
          </p:cNvPr>
          <p:cNvSpPr>
            <a:spLocks noGrp="1"/>
          </p:cNvSpPr>
          <p:nvPr>
            <p:ph type="title"/>
          </p:nvPr>
        </p:nvSpPr>
        <p:spPr>
          <a:xfrm>
            <a:off x="588263" y="457200"/>
            <a:ext cx="11018520" cy="553998"/>
          </a:xfrm>
        </p:spPr>
        <p:txBody>
          <a:bodyPr/>
          <a:lstStyle/>
          <a:p>
            <a:r>
              <a:rPr lang="en-US"/>
              <a:t>Flow Action through Automation (</a:t>
            </a:r>
            <a:r>
              <a:rPr lang="en-US" err="1"/>
              <a:t>InterPipeline</a:t>
            </a:r>
            <a:r>
              <a:rPr lang="en-US"/>
              <a:t>)</a:t>
            </a:r>
          </a:p>
        </p:txBody>
      </p:sp>
      <p:sp>
        <p:nvSpPr>
          <p:cNvPr id="3" name="Text Placeholder 2">
            <a:extLst>
              <a:ext uri="{FF2B5EF4-FFF2-40B4-BE49-F238E27FC236}">
                <a16:creationId xmlns:a16="http://schemas.microsoft.com/office/drawing/2014/main" id="{2AC8FF98-E5DF-4F58-8936-3D553B1A28A9}"/>
              </a:ext>
            </a:extLst>
          </p:cNvPr>
          <p:cNvSpPr>
            <a:spLocks noGrp="1"/>
          </p:cNvSpPr>
          <p:nvPr>
            <p:ph type="body" sz="quarter" idx="16"/>
          </p:nvPr>
        </p:nvSpPr>
        <p:spPr>
          <a:xfrm>
            <a:off x="584199" y="5689600"/>
            <a:ext cx="5367528" cy="307777"/>
          </a:xfrm>
        </p:spPr>
        <p:txBody>
          <a:bodyPr/>
          <a:lstStyle/>
          <a:p>
            <a:r>
              <a:rPr lang="en-US"/>
              <a:t>Email Alert to Admins</a:t>
            </a:r>
          </a:p>
        </p:txBody>
      </p:sp>
      <p:pic>
        <p:nvPicPr>
          <p:cNvPr id="8" name="Picture Placeholder 7" descr="A screenshot of a cell phone&#10;&#10;Description automatically generated">
            <a:extLst>
              <a:ext uri="{FF2B5EF4-FFF2-40B4-BE49-F238E27FC236}">
                <a16:creationId xmlns:a16="http://schemas.microsoft.com/office/drawing/2014/main" id="{85401BCC-DCAA-498F-BD02-FBC03AEC0DDE}"/>
              </a:ext>
            </a:extLst>
          </p:cNvPr>
          <p:cNvPicPr>
            <a:picLocks noGrp="1" noChangeAspect="1"/>
          </p:cNvPicPr>
          <p:nvPr>
            <p:ph type="pic" sz="quarter" idx="13"/>
          </p:nvPr>
        </p:nvPicPr>
        <p:blipFill>
          <a:blip r:embed="rId3"/>
          <a:srcRect l="2030" r="2030"/>
          <a:stretch>
            <a:fillRect/>
          </a:stretch>
        </p:blipFill>
        <p:spPr/>
      </p:pic>
      <p:sp>
        <p:nvSpPr>
          <p:cNvPr id="5" name="Text Placeholder 4">
            <a:extLst>
              <a:ext uri="{FF2B5EF4-FFF2-40B4-BE49-F238E27FC236}">
                <a16:creationId xmlns:a16="http://schemas.microsoft.com/office/drawing/2014/main" id="{D47A5830-65D1-4A1B-9D2F-D9B76D0FA5CA}"/>
              </a:ext>
            </a:extLst>
          </p:cNvPr>
          <p:cNvSpPr>
            <a:spLocks noGrp="1"/>
          </p:cNvSpPr>
          <p:nvPr>
            <p:ph type="body" sz="quarter" idx="18"/>
          </p:nvPr>
        </p:nvSpPr>
        <p:spPr>
          <a:xfrm>
            <a:off x="6241860" y="5689600"/>
            <a:ext cx="5367528" cy="307777"/>
          </a:xfrm>
        </p:spPr>
        <p:txBody>
          <a:bodyPr/>
          <a:lstStyle/>
          <a:p>
            <a:r>
              <a:rPr lang="en-US"/>
              <a:t>Welcome email to new Flow Makers</a:t>
            </a:r>
          </a:p>
        </p:txBody>
      </p:sp>
      <p:pic>
        <p:nvPicPr>
          <p:cNvPr id="12" name="Picture Placeholder 11" descr="A screenshot of a cell phone&#10;&#10;Description automatically generated">
            <a:extLst>
              <a:ext uri="{FF2B5EF4-FFF2-40B4-BE49-F238E27FC236}">
                <a16:creationId xmlns:a16="http://schemas.microsoft.com/office/drawing/2014/main" id="{62531D46-681B-4689-9415-AF39F5BFCBAE}"/>
              </a:ext>
            </a:extLst>
          </p:cNvPr>
          <p:cNvPicPr>
            <a:picLocks noGrp="1" noChangeAspect="1"/>
          </p:cNvPicPr>
          <p:nvPr>
            <p:ph type="pic" sz="quarter" idx="15"/>
          </p:nvPr>
        </p:nvPicPr>
        <p:blipFill rotWithShape="1">
          <a:blip r:embed="rId4"/>
          <a:srcRect l="454" t="640" r="454" b="859"/>
          <a:stretch/>
        </p:blipFill>
        <p:spPr>
          <a:xfrm>
            <a:off x="6239255" y="2047874"/>
            <a:ext cx="5367528" cy="3422651"/>
          </a:xfrm>
        </p:spPr>
      </p:pic>
    </p:spTree>
    <p:extLst>
      <p:ext uri="{BB962C8B-B14F-4D97-AF65-F5344CB8AC3E}">
        <p14:creationId xmlns:p14="http://schemas.microsoft.com/office/powerpoint/2010/main" val="17084241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22824" y="3760924"/>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1579691041"/>
              </p:ext>
            </p:extLst>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2 – Monitoring (30)</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a:lstStyle/>
          <a:p>
            <a:r>
              <a:rPr lang="en-US" dirty="0"/>
              <a:t>Objective</a:t>
            </a:r>
          </a:p>
          <a:p>
            <a:pPr lvl="1"/>
            <a:r>
              <a:rPr lang="en-US" dirty="0"/>
              <a:t>Learn how to enable and make use of monitoring tools, OOB and custom made</a:t>
            </a:r>
          </a:p>
          <a:p>
            <a:pPr lvl="2"/>
            <a:r>
              <a:rPr lang="en-US" dirty="0"/>
              <a:t>PowerApp to monitor activity</a:t>
            </a:r>
          </a:p>
          <a:p>
            <a:pPr lvl="2"/>
            <a:r>
              <a:rPr lang="en-US" dirty="0"/>
              <a:t>Flow to notify admins of activity</a:t>
            </a:r>
          </a:p>
          <a:p>
            <a:pPr lvl="2"/>
            <a:r>
              <a:rPr lang="en-US" dirty="0"/>
              <a:t>Enable and access audit logs</a:t>
            </a:r>
          </a:p>
          <a:p>
            <a:r>
              <a:rPr lang="en-US" dirty="0"/>
              <a:t>Notes</a:t>
            </a:r>
          </a:p>
          <a:p>
            <a:pPr lvl="1"/>
            <a:r>
              <a:rPr lang="en-US" dirty="0"/>
              <a:t>Audit logging has already been enabled by global tenant admin in the lab tenant</a:t>
            </a:r>
          </a:p>
          <a:p>
            <a:pPr lvl="1"/>
            <a:r>
              <a:rPr lang="en-US" dirty="0"/>
              <a:t>CDS logging is revisited in one of the optional exercises in Module 4</a:t>
            </a:r>
          </a:p>
          <a:p>
            <a:r>
              <a:rPr lang="en-US" dirty="0"/>
              <a:t>Getting started</a:t>
            </a:r>
          </a:p>
          <a:p>
            <a:pPr lvl="1"/>
            <a:r>
              <a:rPr lang="en-US" dirty="0"/>
              <a:t>In an In-Private browsing session, go to </a:t>
            </a:r>
            <a:r>
              <a:rPr lang="en-US" dirty="0">
                <a:hlinkClick r:id="rId2"/>
              </a:rPr>
              <a:t>https://make.powerapps.com</a:t>
            </a:r>
            <a:r>
              <a:rPr lang="en-US" dirty="0"/>
              <a:t> </a:t>
            </a:r>
          </a:p>
          <a:p>
            <a:pPr lvl="1"/>
            <a:r>
              <a:rPr lang="en-US" dirty="0"/>
              <a:t>Make sure to be logged in with your Lab Admin credentials</a:t>
            </a:r>
          </a:p>
          <a:p>
            <a:pPr lvl="1"/>
            <a:r>
              <a:rPr lang="en-US" dirty="0"/>
              <a:t>Go to your </a:t>
            </a:r>
            <a:r>
              <a:rPr lang="en-US" b="1" dirty="0"/>
              <a:t>Central Apps Test – Lab Admin </a:t>
            </a:r>
            <a:r>
              <a:rPr lang="en-US" dirty="0"/>
              <a:t>environment</a:t>
            </a: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112419" y="5178579"/>
            <a:ext cx="3028847"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8702332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AF32-A548-457A-AA50-50E4DB4A2693}"/>
              </a:ext>
            </a:extLst>
          </p:cNvPr>
          <p:cNvSpPr>
            <a:spLocks noGrp="1"/>
          </p:cNvSpPr>
          <p:nvPr>
            <p:ph type="title"/>
          </p:nvPr>
        </p:nvSpPr>
        <p:spPr>
          <a:xfrm>
            <a:off x="588263" y="457200"/>
            <a:ext cx="4039835" cy="553998"/>
          </a:xfrm>
        </p:spPr>
        <p:txBody>
          <a:bodyPr/>
          <a:lstStyle/>
          <a:p>
            <a:r>
              <a:rPr lang="en-US"/>
              <a:t>Responsibilities of a Center of Excellence</a:t>
            </a:r>
          </a:p>
        </p:txBody>
      </p:sp>
      <p:sp>
        <p:nvSpPr>
          <p:cNvPr id="5" name="Content Placeholder 4">
            <a:extLst>
              <a:ext uri="{FF2B5EF4-FFF2-40B4-BE49-F238E27FC236}">
                <a16:creationId xmlns:a16="http://schemas.microsoft.com/office/drawing/2014/main" id="{CFC34AFE-B800-43C9-B729-F515061DC1DF}"/>
              </a:ext>
            </a:extLst>
          </p:cNvPr>
          <p:cNvSpPr>
            <a:spLocks noGrp="1"/>
          </p:cNvSpPr>
          <p:nvPr>
            <p:ph idx="1"/>
          </p:nvPr>
        </p:nvSpPr>
        <p:spPr>
          <a:xfrm>
            <a:off x="421199" y="1770859"/>
            <a:ext cx="4745904" cy="1929759"/>
          </a:xfrm>
        </p:spPr>
        <p:txBody>
          <a:bodyPr/>
          <a:lstStyle/>
          <a:p>
            <a:pPr marL="336145" indent="-336145">
              <a:spcAft>
                <a:spcPts val="600"/>
              </a:spcAft>
              <a:buFont typeface="+mj-lt"/>
              <a:buAutoNum type="arabicPeriod"/>
            </a:pPr>
            <a:r>
              <a:rPr lang="en-US" sz="2400"/>
              <a:t>Administration &amp; Governance</a:t>
            </a:r>
          </a:p>
          <a:p>
            <a:pPr marL="336145" indent="-336145">
              <a:spcAft>
                <a:spcPts val="600"/>
              </a:spcAft>
              <a:buFont typeface="+mj-lt"/>
              <a:buAutoNum type="arabicPeriod"/>
            </a:pPr>
            <a:r>
              <a:rPr lang="en-US" sz="2400"/>
              <a:t>Nurture</a:t>
            </a:r>
          </a:p>
          <a:p>
            <a:pPr marL="336145" indent="-336145">
              <a:spcAft>
                <a:spcPts val="600"/>
              </a:spcAft>
              <a:buFont typeface="+mj-lt"/>
              <a:buAutoNum type="arabicPeriod"/>
            </a:pPr>
            <a:r>
              <a:rPr lang="en-US" sz="2400"/>
              <a:t>Support</a:t>
            </a:r>
          </a:p>
          <a:p>
            <a:pPr marL="336145" indent="-336145">
              <a:spcAft>
                <a:spcPts val="600"/>
              </a:spcAft>
              <a:buFont typeface="+mj-lt"/>
              <a:buAutoNum type="arabicPeriod"/>
            </a:pPr>
            <a:r>
              <a:rPr lang="en-US" sz="2400"/>
              <a:t>Operations</a:t>
            </a:r>
          </a:p>
        </p:txBody>
      </p:sp>
      <p:pic>
        <p:nvPicPr>
          <p:cNvPr id="4" name="Picture Placeholder 6">
            <a:extLst>
              <a:ext uri="{FF2B5EF4-FFF2-40B4-BE49-F238E27FC236}">
                <a16:creationId xmlns:a16="http://schemas.microsoft.com/office/drawing/2014/main" id="{84FD24EC-219A-44CF-9E0E-02BEF5C1A0F7}"/>
              </a:ext>
            </a:extLst>
          </p:cNvPr>
          <p:cNvPicPr>
            <a:picLocks noChangeAspect="1"/>
          </p:cNvPicPr>
          <p:nvPr/>
        </p:nvPicPr>
        <p:blipFill rotWithShape="1">
          <a:blip r:embed="rId3"/>
          <a:srcRect r="33333"/>
          <a:stretch/>
        </p:blipFill>
        <p:spPr>
          <a:xfrm>
            <a:off x="5334974" y="-4110"/>
            <a:ext cx="6857027" cy="6857027"/>
          </a:xfrm>
          <a:prstGeom prst="rect">
            <a:avLst/>
          </a:prstGeom>
        </p:spPr>
      </p:pic>
    </p:spTree>
    <p:extLst>
      <p:ext uri="{BB962C8B-B14F-4D97-AF65-F5344CB8AC3E}">
        <p14:creationId xmlns:p14="http://schemas.microsoft.com/office/powerpoint/2010/main" val="4017330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AF32-A548-457A-AA50-50E4DB4A2693}"/>
              </a:ext>
            </a:extLst>
          </p:cNvPr>
          <p:cNvSpPr>
            <a:spLocks noGrp="1"/>
          </p:cNvSpPr>
          <p:nvPr>
            <p:ph type="title"/>
          </p:nvPr>
        </p:nvSpPr>
        <p:spPr>
          <a:xfrm>
            <a:off x="588263" y="457200"/>
            <a:ext cx="4039835" cy="553998"/>
          </a:xfrm>
        </p:spPr>
        <p:txBody>
          <a:bodyPr/>
          <a:lstStyle/>
          <a:p>
            <a:r>
              <a:rPr lang="en-US"/>
              <a:t>Responsibilities of a Center of Excellence</a:t>
            </a:r>
          </a:p>
        </p:txBody>
      </p:sp>
      <p:sp>
        <p:nvSpPr>
          <p:cNvPr id="5" name="Content Placeholder 4">
            <a:extLst>
              <a:ext uri="{FF2B5EF4-FFF2-40B4-BE49-F238E27FC236}">
                <a16:creationId xmlns:a16="http://schemas.microsoft.com/office/drawing/2014/main" id="{CFC34AFE-B800-43C9-B729-F515061DC1DF}"/>
              </a:ext>
            </a:extLst>
          </p:cNvPr>
          <p:cNvSpPr>
            <a:spLocks noGrp="1"/>
          </p:cNvSpPr>
          <p:nvPr>
            <p:ph idx="1"/>
          </p:nvPr>
        </p:nvSpPr>
        <p:spPr>
          <a:xfrm>
            <a:off x="421199" y="1770859"/>
            <a:ext cx="4745904" cy="5429179"/>
          </a:xfrm>
        </p:spPr>
        <p:txBody>
          <a:bodyPr/>
          <a:lstStyle/>
          <a:p>
            <a:pPr marL="336145" indent="-336145">
              <a:spcAft>
                <a:spcPts val="600"/>
              </a:spcAft>
              <a:buFont typeface="+mj-lt"/>
              <a:buAutoNum type="arabicPeriod"/>
            </a:pPr>
            <a:r>
              <a:rPr lang="en-US" sz="2400" b="1" dirty="0"/>
              <a:t>Administration &amp; Governance</a:t>
            </a:r>
          </a:p>
          <a:p>
            <a:pPr marL="571500" lvl="1" indent="-342900">
              <a:spcAft>
                <a:spcPts val="600"/>
              </a:spcAft>
              <a:buFont typeface="+mj-lt"/>
              <a:buAutoNum type="alphaUcPeriod"/>
            </a:pPr>
            <a:r>
              <a:rPr lang="en-US" sz="1600" b="1" dirty="0"/>
              <a:t>Secure</a:t>
            </a:r>
          </a:p>
          <a:p>
            <a:pPr marL="571500" lvl="1" indent="-342900">
              <a:spcAft>
                <a:spcPts val="600"/>
              </a:spcAft>
              <a:buFont typeface="+mj-lt"/>
              <a:buAutoNum type="alphaUcPeriod"/>
            </a:pPr>
            <a:r>
              <a:rPr lang="en-US" sz="1600" b="1" dirty="0"/>
              <a:t>Monitor</a:t>
            </a:r>
          </a:p>
          <a:p>
            <a:pPr marL="571500" lvl="1" indent="-342900">
              <a:spcAft>
                <a:spcPts val="600"/>
              </a:spcAft>
              <a:buFont typeface="+mj-lt"/>
              <a:buAutoNum type="alphaUcPeriod"/>
            </a:pPr>
            <a:r>
              <a:rPr lang="en-US" sz="1600" b="1" dirty="0"/>
              <a:t>Alert and Act</a:t>
            </a:r>
          </a:p>
          <a:p>
            <a:pPr marL="336145" indent="-336145">
              <a:spcAft>
                <a:spcPts val="600"/>
              </a:spcAft>
              <a:buFont typeface="+mj-lt"/>
              <a:buAutoNum type="arabicPeriod"/>
            </a:pPr>
            <a:r>
              <a:rPr lang="en-US" sz="2400" b="1" dirty="0"/>
              <a:t>Nurture</a:t>
            </a:r>
          </a:p>
          <a:p>
            <a:pPr marL="571500" lvl="1" indent="-342900">
              <a:spcAft>
                <a:spcPts val="600"/>
              </a:spcAft>
              <a:buFont typeface="+mj-lt"/>
              <a:buAutoNum type="alphaUcPeriod"/>
            </a:pPr>
            <a:r>
              <a:rPr lang="en-US" sz="1600" dirty="0"/>
              <a:t>Evangelism and training</a:t>
            </a:r>
          </a:p>
          <a:p>
            <a:pPr marL="564745" lvl="1" indent="-336145">
              <a:spcAft>
                <a:spcPts val="600"/>
              </a:spcAft>
              <a:buFont typeface="+mj-lt"/>
              <a:buAutoNum type="alphaUcPeriod"/>
            </a:pPr>
            <a:r>
              <a:rPr lang="en-US" sz="1600" dirty="0"/>
              <a:t>Technical guidance</a:t>
            </a:r>
          </a:p>
          <a:p>
            <a:pPr marL="564745" lvl="1" indent="-336145">
              <a:spcAft>
                <a:spcPts val="600"/>
              </a:spcAft>
              <a:buFont typeface="+mj-lt"/>
              <a:buAutoNum type="alphaUcPeriod"/>
            </a:pPr>
            <a:r>
              <a:rPr lang="en-US" sz="1600" dirty="0"/>
              <a:t>Tools &amp; Components</a:t>
            </a:r>
          </a:p>
          <a:p>
            <a:pPr marL="336145" indent="-336145">
              <a:spcAft>
                <a:spcPts val="600"/>
              </a:spcAft>
              <a:buFont typeface="+mj-lt"/>
              <a:buAutoNum type="arabicPeriod"/>
            </a:pPr>
            <a:r>
              <a:rPr lang="en-US" sz="2400" dirty="0"/>
              <a:t>Support</a:t>
            </a:r>
          </a:p>
          <a:p>
            <a:pPr marL="336145" indent="-336145">
              <a:spcAft>
                <a:spcPts val="600"/>
              </a:spcAft>
              <a:buFont typeface="+mj-lt"/>
              <a:buAutoNum type="arabicPeriod"/>
            </a:pPr>
            <a:r>
              <a:rPr lang="en-US" sz="2400" dirty="0"/>
              <a:t>Operations</a:t>
            </a:r>
          </a:p>
          <a:p>
            <a:pPr marL="571500" lvl="1" indent="-342900">
              <a:spcAft>
                <a:spcPts val="600"/>
              </a:spcAft>
              <a:buFont typeface="+mj-lt"/>
              <a:buAutoNum type="alphaUcPeriod"/>
            </a:pPr>
            <a:r>
              <a:rPr lang="en-US" sz="1600" dirty="0"/>
              <a:t>Application Lifecycle Management Tools</a:t>
            </a:r>
          </a:p>
          <a:p>
            <a:pPr marL="571500" lvl="1" indent="-342900">
              <a:spcAft>
                <a:spcPts val="600"/>
              </a:spcAft>
              <a:buFont typeface="+mj-lt"/>
              <a:buAutoNum type="alphaUcPeriod"/>
            </a:pPr>
            <a:r>
              <a:rPr lang="en-US" sz="1600" dirty="0"/>
              <a:t>Infrastructure automations</a:t>
            </a:r>
          </a:p>
          <a:p>
            <a:pPr marL="336145" indent="-336145">
              <a:spcAft>
                <a:spcPts val="600"/>
              </a:spcAft>
              <a:buFont typeface="+mj-lt"/>
              <a:buAutoNum type="arabicPeriod"/>
            </a:pPr>
            <a:endParaRPr lang="en-US" sz="2400" dirty="0"/>
          </a:p>
        </p:txBody>
      </p:sp>
      <p:pic>
        <p:nvPicPr>
          <p:cNvPr id="4" name="Picture Placeholder 6">
            <a:extLst>
              <a:ext uri="{FF2B5EF4-FFF2-40B4-BE49-F238E27FC236}">
                <a16:creationId xmlns:a16="http://schemas.microsoft.com/office/drawing/2014/main" id="{84FD24EC-219A-44CF-9E0E-02BEF5C1A0F7}"/>
              </a:ext>
            </a:extLst>
          </p:cNvPr>
          <p:cNvPicPr>
            <a:picLocks noChangeAspect="1"/>
          </p:cNvPicPr>
          <p:nvPr/>
        </p:nvPicPr>
        <p:blipFill rotWithShape="1">
          <a:blip r:embed="rId3"/>
          <a:srcRect r="33333"/>
          <a:stretch/>
        </p:blipFill>
        <p:spPr>
          <a:xfrm>
            <a:off x="5334974" y="-4110"/>
            <a:ext cx="6857027" cy="6857027"/>
          </a:xfrm>
          <a:prstGeom prst="rect">
            <a:avLst/>
          </a:prstGeom>
        </p:spPr>
      </p:pic>
    </p:spTree>
    <p:extLst>
      <p:ext uri="{BB962C8B-B14F-4D97-AF65-F5344CB8AC3E}">
        <p14:creationId xmlns:p14="http://schemas.microsoft.com/office/powerpoint/2010/main" val="2691567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7B4BD4-CDBA-4B11-92FA-D0337B177C6B}"/>
              </a:ext>
            </a:extLst>
          </p:cNvPr>
          <p:cNvSpPr>
            <a:spLocks noGrp="1"/>
          </p:cNvSpPr>
          <p:nvPr>
            <p:ph type="title"/>
          </p:nvPr>
        </p:nvSpPr>
        <p:spPr/>
        <p:txBody>
          <a:bodyPr/>
          <a:lstStyle/>
          <a:p>
            <a:r>
              <a:rPr lang="en-US" err="1"/>
              <a:t>CoE</a:t>
            </a:r>
            <a:r>
              <a:rPr lang="en-US"/>
              <a:t> Starter Kit</a:t>
            </a:r>
          </a:p>
        </p:txBody>
      </p:sp>
      <p:sp>
        <p:nvSpPr>
          <p:cNvPr id="5" name="Content Placeholder 4">
            <a:extLst>
              <a:ext uri="{FF2B5EF4-FFF2-40B4-BE49-F238E27FC236}">
                <a16:creationId xmlns:a16="http://schemas.microsoft.com/office/drawing/2014/main" id="{782653E0-2DD8-4860-87DD-243FC50BF596}"/>
              </a:ext>
            </a:extLst>
          </p:cNvPr>
          <p:cNvSpPr>
            <a:spLocks noGrp="1"/>
          </p:cNvSpPr>
          <p:nvPr>
            <p:ph sz="quarter" idx="10"/>
          </p:nvPr>
        </p:nvSpPr>
        <p:spPr>
          <a:xfrm>
            <a:off x="584200" y="1435100"/>
            <a:ext cx="11018838" cy="4198072"/>
          </a:xfrm>
        </p:spPr>
        <p:txBody>
          <a:bodyPr/>
          <a:lstStyle/>
          <a:p>
            <a:r>
              <a:rPr lang="en-US" dirty="0"/>
              <a:t>Existing Offerings</a:t>
            </a:r>
          </a:p>
          <a:p>
            <a:pPr lvl="1"/>
            <a:r>
              <a:rPr lang="en-US" dirty="0"/>
              <a:t>Admin Centre capabilities</a:t>
            </a:r>
          </a:p>
          <a:p>
            <a:pPr lvl="1"/>
            <a:r>
              <a:rPr lang="en-US" dirty="0"/>
              <a:t>Extensibility via Connectors</a:t>
            </a:r>
          </a:p>
          <a:p>
            <a:pPr lvl="1"/>
            <a:endParaRPr lang="en-US" dirty="0"/>
          </a:p>
          <a:p>
            <a:r>
              <a:rPr lang="en-US" dirty="0"/>
              <a:t>Gap Today</a:t>
            </a:r>
          </a:p>
          <a:p>
            <a:pPr lvl="1"/>
            <a:r>
              <a:rPr lang="en-US" dirty="0"/>
              <a:t>A templatized implementation of best practices</a:t>
            </a:r>
          </a:p>
          <a:p>
            <a:pPr marL="228600" lvl="1" indent="0">
              <a:buNone/>
            </a:pPr>
            <a:endParaRPr lang="en-US" dirty="0"/>
          </a:p>
          <a:p>
            <a:r>
              <a:rPr lang="en-US" dirty="0"/>
              <a:t>Introducing </a:t>
            </a:r>
            <a:r>
              <a:rPr lang="en-US" dirty="0" err="1"/>
              <a:t>CoE</a:t>
            </a:r>
            <a:r>
              <a:rPr lang="en-US" dirty="0"/>
              <a:t> Starter Kit</a:t>
            </a:r>
          </a:p>
          <a:p>
            <a:endParaRPr lang="en-US" dirty="0"/>
          </a:p>
          <a:p>
            <a:pPr marL="228600" lvl="1" indent="0">
              <a:buNone/>
            </a:pPr>
            <a:endParaRPr lang="en-US" dirty="0"/>
          </a:p>
        </p:txBody>
      </p:sp>
    </p:spTree>
    <p:extLst>
      <p:ext uri="{BB962C8B-B14F-4D97-AF65-F5344CB8AC3E}">
        <p14:creationId xmlns:p14="http://schemas.microsoft.com/office/powerpoint/2010/main" val="15181656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5FDF-0603-4DD1-BDBB-376B074BFBA8}"/>
              </a:ext>
            </a:extLst>
          </p:cNvPr>
          <p:cNvSpPr>
            <a:spLocks noGrp="1"/>
          </p:cNvSpPr>
          <p:nvPr>
            <p:ph type="title"/>
          </p:nvPr>
        </p:nvSpPr>
        <p:spPr/>
        <p:txBody>
          <a:bodyPr/>
          <a:lstStyle/>
          <a:p>
            <a:r>
              <a:rPr lang="en-US" dirty="0" err="1"/>
              <a:t>CoE</a:t>
            </a:r>
            <a:r>
              <a:rPr lang="en-US" dirty="0"/>
              <a:t> Starter Kit: Scenarios</a:t>
            </a:r>
          </a:p>
        </p:txBody>
      </p:sp>
      <p:sp>
        <p:nvSpPr>
          <p:cNvPr id="3" name="Content Placeholder 2">
            <a:extLst>
              <a:ext uri="{FF2B5EF4-FFF2-40B4-BE49-F238E27FC236}">
                <a16:creationId xmlns:a16="http://schemas.microsoft.com/office/drawing/2014/main" id="{3022BDEB-4D4D-4CC7-A882-78ED069FBB43}"/>
              </a:ext>
            </a:extLst>
          </p:cNvPr>
          <p:cNvSpPr>
            <a:spLocks noGrp="1"/>
          </p:cNvSpPr>
          <p:nvPr>
            <p:ph sz="quarter" idx="10"/>
          </p:nvPr>
        </p:nvSpPr>
        <p:spPr>
          <a:xfrm>
            <a:off x="584200" y="1311275"/>
            <a:ext cx="11018838" cy="4862870"/>
          </a:xfrm>
        </p:spPr>
        <p:txBody>
          <a:bodyPr/>
          <a:lstStyle/>
          <a:p>
            <a:pPr lvl="1"/>
            <a:r>
              <a:rPr lang="en-US" sz="2800" dirty="0"/>
              <a:t>Secure</a:t>
            </a:r>
          </a:p>
          <a:p>
            <a:pPr lvl="2"/>
            <a:r>
              <a:rPr lang="en-US" sz="2000" dirty="0"/>
              <a:t>DLP Editor</a:t>
            </a:r>
          </a:p>
          <a:p>
            <a:pPr lvl="1"/>
            <a:r>
              <a:rPr lang="en-US" sz="2800" dirty="0"/>
              <a:t>Monitor</a:t>
            </a:r>
          </a:p>
          <a:p>
            <a:pPr lvl="2"/>
            <a:r>
              <a:rPr lang="en-US" sz="2000" dirty="0"/>
              <a:t>Flow templates to collect data into CDS</a:t>
            </a:r>
          </a:p>
          <a:p>
            <a:pPr lvl="2"/>
            <a:r>
              <a:rPr lang="en-US" sz="2000" dirty="0"/>
              <a:t>Power BI Dashboards</a:t>
            </a:r>
          </a:p>
          <a:p>
            <a:pPr lvl="1"/>
            <a:r>
              <a:rPr lang="en-US" sz="2800" dirty="0"/>
              <a:t>Alert &amp; Action</a:t>
            </a:r>
          </a:p>
          <a:p>
            <a:pPr lvl="2"/>
            <a:r>
              <a:rPr lang="en-US" sz="2000" dirty="0"/>
              <a:t>Maker and Admin notification via Flow templates (Compliance request)</a:t>
            </a:r>
          </a:p>
          <a:p>
            <a:pPr lvl="2"/>
            <a:r>
              <a:rPr lang="en-US" sz="2000" dirty="0"/>
              <a:t>Admin Model Driven App facilitates app audit process</a:t>
            </a:r>
          </a:p>
          <a:p>
            <a:pPr lvl="1"/>
            <a:r>
              <a:rPr lang="en-US" sz="2400" dirty="0"/>
              <a:t>Nurture</a:t>
            </a:r>
          </a:p>
          <a:p>
            <a:pPr lvl="2"/>
            <a:r>
              <a:rPr lang="en-US" sz="2000" dirty="0"/>
              <a:t>App catalog</a:t>
            </a:r>
          </a:p>
          <a:p>
            <a:pPr lvl="2"/>
            <a:r>
              <a:rPr lang="en-US" sz="2000" dirty="0"/>
              <a:t>Welcome email, Internal community channel links</a:t>
            </a:r>
          </a:p>
          <a:p>
            <a:pPr lvl="2"/>
            <a:endParaRPr lang="en-US" sz="2000" dirty="0"/>
          </a:p>
        </p:txBody>
      </p:sp>
    </p:spTree>
    <p:extLst>
      <p:ext uri="{BB962C8B-B14F-4D97-AF65-F5344CB8AC3E}">
        <p14:creationId xmlns:p14="http://schemas.microsoft.com/office/powerpoint/2010/main" val="1598955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E5FDF-0603-4DD1-BDBB-376B074BFBA8}"/>
              </a:ext>
            </a:extLst>
          </p:cNvPr>
          <p:cNvSpPr>
            <a:spLocks noGrp="1"/>
          </p:cNvSpPr>
          <p:nvPr>
            <p:ph type="title"/>
          </p:nvPr>
        </p:nvSpPr>
        <p:spPr/>
        <p:txBody>
          <a:bodyPr/>
          <a:lstStyle/>
          <a:p>
            <a:r>
              <a:rPr lang="en-US" err="1"/>
              <a:t>CoE</a:t>
            </a:r>
            <a:r>
              <a:rPr lang="en-US"/>
              <a:t> Starter Kit Components List</a:t>
            </a:r>
          </a:p>
        </p:txBody>
      </p:sp>
      <p:sp>
        <p:nvSpPr>
          <p:cNvPr id="3" name="Content Placeholder 2">
            <a:extLst>
              <a:ext uri="{FF2B5EF4-FFF2-40B4-BE49-F238E27FC236}">
                <a16:creationId xmlns:a16="http://schemas.microsoft.com/office/drawing/2014/main" id="{3022BDEB-4D4D-4CC7-A882-78ED069FBB43}"/>
              </a:ext>
            </a:extLst>
          </p:cNvPr>
          <p:cNvSpPr>
            <a:spLocks noGrp="1"/>
          </p:cNvSpPr>
          <p:nvPr>
            <p:ph sz="quarter" idx="10"/>
          </p:nvPr>
        </p:nvSpPr>
        <p:spPr>
          <a:xfrm>
            <a:off x="584200" y="1311275"/>
            <a:ext cx="11018838" cy="5182957"/>
          </a:xfrm>
        </p:spPr>
        <p:txBody>
          <a:bodyPr/>
          <a:lstStyle/>
          <a:p>
            <a:pPr lvl="1"/>
            <a:r>
              <a:rPr lang="en-US"/>
              <a:t>CDS Entities</a:t>
            </a:r>
          </a:p>
          <a:p>
            <a:pPr lvl="2"/>
            <a:r>
              <a:rPr lang="en-US"/>
              <a:t>Environments, Apps, Flows, Connectors, Connection References, Makers and Audit Logs</a:t>
            </a:r>
          </a:p>
          <a:p>
            <a:pPr lvl="1"/>
            <a:r>
              <a:rPr lang="en-US"/>
              <a:t>Canvas Apps</a:t>
            </a:r>
          </a:p>
          <a:p>
            <a:pPr lvl="2"/>
            <a:r>
              <a:rPr lang="en-US"/>
              <a:t>DLP Editor</a:t>
            </a:r>
          </a:p>
          <a:p>
            <a:pPr lvl="2"/>
            <a:r>
              <a:rPr lang="en-US"/>
              <a:t>Developer Compliance Center</a:t>
            </a:r>
          </a:p>
          <a:p>
            <a:pPr lvl="2"/>
            <a:r>
              <a:rPr lang="en-US"/>
              <a:t>App Catalog</a:t>
            </a:r>
          </a:p>
          <a:p>
            <a:pPr lvl="1"/>
            <a:r>
              <a:rPr lang="en-US"/>
              <a:t>Flows</a:t>
            </a:r>
          </a:p>
          <a:p>
            <a:pPr lvl="2"/>
            <a:r>
              <a:rPr lang="en-US"/>
              <a:t>Sync resources template</a:t>
            </a:r>
          </a:p>
          <a:p>
            <a:pPr lvl="2"/>
            <a:r>
              <a:rPr lang="en-US"/>
              <a:t>Welcome Email</a:t>
            </a:r>
          </a:p>
          <a:p>
            <a:pPr lvl="2"/>
            <a:r>
              <a:rPr lang="en-US"/>
              <a:t>Compliance detail request</a:t>
            </a:r>
          </a:p>
          <a:p>
            <a:pPr lvl="2"/>
            <a:r>
              <a:rPr lang="en-US"/>
              <a:t>Sync audit logs</a:t>
            </a:r>
          </a:p>
          <a:p>
            <a:pPr lvl="1"/>
            <a:r>
              <a:rPr lang="en-US"/>
              <a:t>Model Driven App</a:t>
            </a:r>
          </a:p>
          <a:p>
            <a:pPr lvl="2"/>
            <a:r>
              <a:rPr lang="en-US"/>
              <a:t>+ Business Process Flow for Auditing resources</a:t>
            </a:r>
          </a:p>
          <a:p>
            <a:pPr lvl="1"/>
            <a:r>
              <a:rPr lang="en-US"/>
              <a:t>Power BI Dashboard</a:t>
            </a:r>
          </a:p>
          <a:p>
            <a:pPr lvl="1"/>
            <a:r>
              <a:rPr lang="en-US"/>
              <a:t>Custom Connector for Office 365 Audit Logs</a:t>
            </a:r>
          </a:p>
          <a:p>
            <a:pPr lvl="1"/>
            <a:r>
              <a:rPr lang="en-US"/>
              <a:t>Security Roles</a:t>
            </a:r>
          </a:p>
        </p:txBody>
      </p:sp>
    </p:spTree>
    <p:extLst>
      <p:ext uri="{BB962C8B-B14F-4D97-AF65-F5344CB8AC3E}">
        <p14:creationId xmlns:p14="http://schemas.microsoft.com/office/powerpoint/2010/main" val="32313042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DLP Policy Editor (Secure)</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0"/>
          </p:nvPr>
        </p:nvSpPr>
        <p:spPr>
          <a:xfrm>
            <a:off x="584200" y="1435100"/>
            <a:ext cx="11018838" cy="1317284"/>
          </a:xfrm>
        </p:spPr>
        <p:txBody>
          <a:bodyPr/>
          <a:lstStyle/>
          <a:p>
            <a:r>
              <a:rPr lang="en-US"/>
              <a:t>See the impact of a DLP policy and mitigate </a:t>
            </a:r>
          </a:p>
          <a:p>
            <a:pPr lvl="1"/>
            <a:r>
              <a:rPr lang="en-US"/>
              <a:t>vs. breaking the workflow</a:t>
            </a:r>
          </a:p>
          <a:p>
            <a:r>
              <a:rPr lang="en-US"/>
              <a:t>Update the policy in the app</a:t>
            </a:r>
          </a:p>
        </p:txBody>
      </p:sp>
      <p:pic>
        <p:nvPicPr>
          <p:cNvPr id="4" name="Picture 3">
            <a:extLst>
              <a:ext uri="{FF2B5EF4-FFF2-40B4-BE49-F238E27FC236}">
                <a16:creationId xmlns:a16="http://schemas.microsoft.com/office/drawing/2014/main" id="{59EA63FE-F7A4-45CE-9C2A-70E19A33326F}"/>
              </a:ext>
            </a:extLst>
          </p:cNvPr>
          <p:cNvPicPr>
            <a:picLocks noChangeAspect="1"/>
          </p:cNvPicPr>
          <p:nvPr/>
        </p:nvPicPr>
        <p:blipFill>
          <a:blip r:embed="rId2"/>
          <a:stretch>
            <a:fillRect/>
          </a:stretch>
        </p:blipFill>
        <p:spPr>
          <a:xfrm>
            <a:off x="3071194" y="3001055"/>
            <a:ext cx="8531844" cy="4788808"/>
          </a:xfrm>
          <a:prstGeom prst="rect">
            <a:avLst/>
          </a:prstGeom>
        </p:spPr>
      </p:pic>
    </p:spTree>
    <p:extLst>
      <p:ext uri="{BB962C8B-B14F-4D97-AF65-F5344CB8AC3E}">
        <p14:creationId xmlns:p14="http://schemas.microsoft.com/office/powerpoint/2010/main" val="10408273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Power BI Dashboard (Monitor)</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0"/>
          </p:nvPr>
        </p:nvSpPr>
        <p:spPr>
          <a:xfrm>
            <a:off x="6096000" y="1358186"/>
            <a:ext cx="5507037" cy="1538883"/>
          </a:xfrm>
        </p:spPr>
        <p:txBody>
          <a:bodyPr/>
          <a:lstStyle/>
          <a:p>
            <a:r>
              <a:rPr lang="en-US"/>
              <a:t>Gain insight into your tenant</a:t>
            </a:r>
          </a:p>
          <a:p>
            <a:pPr lvl="1"/>
            <a:r>
              <a:rPr lang="en-US"/>
              <a:t>All up view of what’s being created</a:t>
            </a:r>
          </a:p>
          <a:p>
            <a:pPr lvl="1"/>
            <a:r>
              <a:rPr lang="en-US"/>
              <a:t>Discover your champions</a:t>
            </a:r>
          </a:p>
          <a:p>
            <a:pPr lvl="1"/>
            <a:r>
              <a:rPr lang="en-US"/>
              <a:t>Incorporate telemetry</a:t>
            </a:r>
          </a:p>
        </p:txBody>
      </p:sp>
      <p:pic>
        <p:nvPicPr>
          <p:cNvPr id="5" name="Picture 4">
            <a:extLst>
              <a:ext uri="{FF2B5EF4-FFF2-40B4-BE49-F238E27FC236}">
                <a16:creationId xmlns:a16="http://schemas.microsoft.com/office/drawing/2014/main" id="{7AAA62EF-EDE7-478B-91F1-C807131929E6}"/>
              </a:ext>
            </a:extLst>
          </p:cNvPr>
          <p:cNvPicPr>
            <a:picLocks noChangeAspect="1"/>
          </p:cNvPicPr>
          <p:nvPr/>
        </p:nvPicPr>
        <p:blipFill>
          <a:blip r:embed="rId2"/>
          <a:stretch>
            <a:fillRect/>
          </a:stretch>
        </p:blipFill>
        <p:spPr>
          <a:xfrm>
            <a:off x="-196671" y="1262602"/>
            <a:ext cx="5486400" cy="3222171"/>
          </a:xfrm>
          <a:prstGeom prst="rect">
            <a:avLst/>
          </a:prstGeom>
          <a:ln>
            <a:solidFill>
              <a:schemeClr val="bg1">
                <a:lumMod val="95000"/>
              </a:schemeClr>
            </a:solidFill>
          </a:ln>
        </p:spPr>
      </p:pic>
      <p:pic>
        <p:nvPicPr>
          <p:cNvPr id="4" name="Picture 3">
            <a:extLst>
              <a:ext uri="{FF2B5EF4-FFF2-40B4-BE49-F238E27FC236}">
                <a16:creationId xmlns:a16="http://schemas.microsoft.com/office/drawing/2014/main" id="{DAB4260C-B0D2-4262-99E4-11A7FDB70816}"/>
              </a:ext>
            </a:extLst>
          </p:cNvPr>
          <p:cNvPicPr>
            <a:picLocks noChangeAspect="1"/>
          </p:cNvPicPr>
          <p:nvPr/>
        </p:nvPicPr>
        <p:blipFill rotWithShape="1">
          <a:blip r:embed="rId3"/>
          <a:srcRect l="9690"/>
          <a:stretch/>
        </p:blipFill>
        <p:spPr>
          <a:xfrm>
            <a:off x="2897372" y="3130242"/>
            <a:ext cx="7592956" cy="4537376"/>
          </a:xfrm>
          <a:prstGeom prst="rect">
            <a:avLst/>
          </a:prstGeom>
        </p:spPr>
      </p:pic>
    </p:spTree>
    <p:extLst>
      <p:ext uri="{BB962C8B-B14F-4D97-AF65-F5344CB8AC3E}">
        <p14:creationId xmlns:p14="http://schemas.microsoft.com/office/powerpoint/2010/main" val="7451674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2534625"/>
            <a:ext cx="9144000" cy="997196"/>
          </a:xfrm>
        </p:spPr>
        <p:txBody>
          <a:bodyPr/>
          <a:lstStyle/>
          <a:p>
            <a:r>
              <a:rPr lang="en-US"/>
              <a:t>Demo: Advanced Analytics with the </a:t>
            </a:r>
            <a:r>
              <a:rPr lang="en-US" err="1"/>
              <a:t>CoE</a:t>
            </a:r>
            <a:r>
              <a:rPr lang="en-US"/>
              <a:t> Starter Kit</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318012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Expertise: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a:gradFill>
                  <a:gsLst>
                    <a:gs pos="2917">
                      <a:schemeClr val="tx1"/>
                    </a:gs>
                    <a:gs pos="30000">
                      <a:schemeClr val="tx1"/>
                    </a:gs>
                  </a:gsLst>
                  <a:lin ang="5400000" scaled="0"/>
                </a:gradFill>
              </a:rPr>
              <a:t>Familiarity with PowerApps 1-5</a:t>
            </a:r>
          </a:p>
          <a:p>
            <a:pPr marL="457200" indent="-457200">
              <a:buAutoNum type="arabicPeriod"/>
            </a:pPr>
            <a:endParaRPr lang="en-US">
              <a:gradFill>
                <a:gsLst>
                  <a:gs pos="2917">
                    <a:schemeClr val="tx1"/>
                  </a:gs>
                  <a:gs pos="30000">
                    <a:schemeClr val="tx1"/>
                  </a:gs>
                </a:gsLst>
                <a:lin ang="5400000" scaled="0"/>
              </a:gradFill>
            </a:endParaRPr>
          </a:p>
          <a:p>
            <a:pPr marL="457200" indent="-457200">
              <a:buAutoNum type="arabicPeriod"/>
            </a:pPr>
            <a:r>
              <a:rPr lang="en-US">
                <a:gradFill>
                  <a:gsLst>
                    <a:gs pos="2917">
                      <a:schemeClr val="tx1"/>
                    </a:gs>
                    <a:gs pos="30000">
                      <a:schemeClr val="tx1"/>
                    </a:gs>
                  </a:gsLst>
                  <a:lin ang="5400000" scaled="0"/>
                </a:gradFill>
              </a:rPr>
              <a:t>Not familiar with it yet</a:t>
            </a:r>
          </a:p>
          <a:p>
            <a:pPr marL="457200" indent="-457200">
              <a:buAutoNum type="arabicPeriod"/>
            </a:pPr>
            <a:r>
              <a:rPr lang="en-US">
                <a:gradFill>
                  <a:gsLst>
                    <a:gs pos="2917">
                      <a:schemeClr val="tx1"/>
                    </a:gs>
                    <a:gs pos="30000">
                      <a:schemeClr val="tx1"/>
                    </a:gs>
                  </a:gsLst>
                  <a:lin ang="5400000" scaled="0"/>
                </a:gradFill>
              </a:rPr>
              <a:t>Have seen presentations, done trainings, built an app</a:t>
            </a:r>
          </a:p>
          <a:p>
            <a:pPr marL="457200" indent="-457200">
              <a:buAutoNum type="arabicPeriod"/>
            </a:pPr>
            <a:r>
              <a:rPr lang="en-US">
                <a:gradFill>
                  <a:gsLst>
                    <a:gs pos="2917">
                      <a:schemeClr val="tx1"/>
                    </a:gs>
                    <a:gs pos="30000">
                      <a:schemeClr val="tx1"/>
                    </a:gs>
                  </a:gsLst>
                  <a:lin ang="5400000" scaled="0"/>
                </a:gradFill>
              </a:rPr>
              <a:t>Have a PowerApps solution in production</a:t>
            </a:r>
          </a:p>
          <a:p>
            <a:pPr marL="457200" indent="-457200">
              <a:buAutoNum type="arabicPeriod"/>
            </a:pPr>
            <a:r>
              <a:rPr lang="en-US">
                <a:gradFill>
                  <a:gsLst>
                    <a:gs pos="2917">
                      <a:schemeClr val="tx1"/>
                    </a:gs>
                    <a:gs pos="30000">
                      <a:schemeClr val="tx1"/>
                    </a:gs>
                  </a:gsLst>
                  <a:lin ang="5400000" scaled="0"/>
                </a:gradFill>
              </a:rPr>
              <a:t>Have multiple PowerApps solutions in production</a:t>
            </a:r>
          </a:p>
          <a:p>
            <a:pPr marL="457200" indent="-457200">
              <a:buAutoNum type="arabicPeriod"/>
            </a:pPr>
            <a:r>
              <a:rPr lang="en-US">
                <a:gradFill>
                  <a:gsLst>
                    <a:gs pos="2917">
                      <a:schemeClr val="tx1"/>
                    </a:gs>
                    <a:gs pos="30000">
                      <a:schemeClr val="tx1"/>
                    </a:gs>
                  </a:gsLst>
                  <a:lin ang="5400000" scaled="0"/>
                </a:gradFill>
              </a:rPr>
              <a:t>Working on a Centre of Excellence</a:t>
            </a:r>
          </a:p>
          <a:p>
            <a:endParaRPr lang="en-US"/>
          </a:p>
        </p:txBody>
      </p:sp>
    </p:spTree>
    <p:extLst>
      <p:ext uri="{BB962C8B-B14F-4D97-AF65-F5344CB8AC3E}">
        <p14:creationId xmlns:p14="http://schemas.microsoft.com/office/powerpoint/2010/main" val="18588325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3112419" y="5670244"/>
            <a:ext cx="3028847"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3161094172"/>
              </p:ext>
            </p:extLst>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6464669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p:txBody>
          <a:bodyPr/>
          <a:lstStyle/>
          <a:p>
            <a:r>
              <a:rPr lang="en-US" dirty="0"/>
              <a:t>Module 3: Alert&amp; Action</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663389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6100330" y="3700150"/>
            <a:ext cx="2545365" cy="97293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rPr>
              <a:t>CoE</a:t>
            </a:r>
            <a:r>
              <a:rPr lang="en-US" sz="1600" dirty="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89066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dirty="0"/>
              <a:t>Alert&amp; Action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a:t>James Oleinik</a:t>
            </a:r>
          </a:p>
          <a:p>
            <a:r>
              <a:rPr lang="en-US"/>
              <a:t>Director of PM, </a:t>
            </a:r>
          </a:p>
          <a:p>
            <a:r>
              <a:rPr lang="en-US"/>
              <a:t>PowerApps Administration &amp; Governance </a:t>
            </a:r>
          </a:p>
          <a:p>
            <a:endParaRPr lang="en-US"/>
          </a:p>
        </p:txBody>
      </p:sp>
    </p:spTree>
    <p:extLst>
      <p:ext uri="{BB962C8B-B14F-4D97-AF65-F5344CB8AC3E}">
        <p14:creationId xmlns:p14="http://schemas.microsoft.com/office/powerpoint/2010/main" val="1278019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AB0864-2254-49A6-A6FD-90307094698B}"/>
              </a:ext>
            </a:extLst>
          </p:cNvPr>
          <p:cNvSpPr/>
          <p:nvPr/>
        </p:nvSpPr>
        <p:spPr bwMode="auto">
          <a:xfrm>
            <a:off x="6113266" y="4697550"/>
            <a:ext cx="2466713"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31406969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419671"/>
          </a:xfrm>
        </p:spPr>
        <p:txBody>
          <a:bodyPr/>
          <a:lstStyle/>
          <a:p>
            <a:r>
              <a:rPr lang="en-US"/>
              <a:t>Objective</a:t>
            </a:r>
          </a:p>
          <a:p>
            <a:pPr lvl="1"/>
            <a:r>
              <a:rPr lang="en-US"/>
              <a:t>Automate Environment request and creation with a Flow + Microsoft Forms</a:t>
            </a:r>
          </a:p>
          <a:p>
            <a:pPr lvl="1"/>
            <a:r>
              <a:rPr lang="en-US"/>
              <a:t>Nurture users to help adopt the Power Platform with a Flow that welcomes new makers</a:t>
            </a:r>
          </a:p>
          <a:p>
            <a:pPr lvl="1"/>
            <a:endParaRPr lang="en-US"/>
          </a:p>
          <a:p>
            <a:r>
              <a:rPr lang="en-US"/>
              <a:t>Notes</a:t>
            </a:r>
          </a:p>
          <a:p>
            <a:pPr lvl="1"/>
            <a:r>
              <a:rPr lang="en-US"/>
              <a:t>In the Flow, Environment location needs to be lower case (e.g., ‘</a:t>
            </a:r>
            <a:r>
              <a:rPr lang="en-US" err="1"/>
              <a:t>unitedstates</a:t>
            </a:r>
            <a:r>
              <a:rPr lang="en-US"/>
              <a:t>’).</a:t>
            </a:r>
          </a:p>
          <a:p>
            <a:pPr lvl="1"/>
            <a:r>
              <a:rPr lang="en-US"/>
              <a:t>Database creation: 1033 == English language</a:t>
            </a:r>
          </a:p>
          <a:p>
            <a:pPr lvl="1"/>
            <a:endParaRPr lang="en-US"/>
          </a:p>
          <a:p>
            <a:r>
              <a:rPr lang="en-US"/>
              <a:t>Getting started</a:t>
            </a:r>
          </a:p>
          <a:p>
            <a:pPr lvl="1"/>
            <a:r>
              <a:rPr lang="en-US"/>
              <a:t>In an In-Private browsing session, go to </a:t>
            </a:r>
            <a:r>
              <a:rPr lang="en-US">
                <a:hlinkClick r:id="rId2"/>
              </a:rPr>
              <a:t>https://forms.microsoft.com</a:t>
            </a:r>
            <a:r>
              <a:rPr lang="en-US"/>
              <a:t> </a:t>
            </a:r>
          </a:p>
          <a:p>
            <a:pPr lvl="1"/>
            <a:r>
              <a:rPr lang="en-US"/>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AB0864-2254-49A6-A6FD-90307094698B}"/>
              </a:ext>
            </a:extLst>
          </p:cNvPr>
          <p:cNvSpPr/>
          <p:nvPr/>
        </p:nvSpPr>
        <p:spPr bwMode="auto">
          <a:xfrm>
            <a:off x="6113266" y="5176115"/>
            <a:ext cx="3047826"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14439925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2534625"/>
            <a:ext cx="9144000" cy="997196"/>
          </a:xfrm>
        </p:spPr>
        <p:txBody>
          <a:bodyPr/>
          <a:lstStyle/>
          <a:p>
            <a:r>
              <a:rPr lang="en-US"/>
              <a:t>Demo: Advanced Automation with the </a:t>
            </a:r>
            <a:r>
              <a:rPr lang="en-US" err="1"/>
              <a:t>CoE</a:t>
            </a:r>
            <a:r>
              <a:rPr lang="en-US"/>
              <a:t> Starter Kit</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a:xfrm>
            <a:off x="585216" y="3977319"/>
            <a:ext cx="9144000" cy="338554"/>
          </a:xfrm>
        </p:spPr>
        <p:txBody>
          <a:bodyPr/>
          <a:lstStyle/>
          <a:p>
            <a:endParaRPr lang="en-US"/>
          </a:p>
        </p:txBody>
      </p:sp>
    </p:spTree>
    <p:extLst>
      <p:ext uri="{BB962C8B-B14F-4D97-AF65-F5344CB8AC3E}">
        <p14:creationId xmlns:p14="http://schemas.microsoft.com/office/powerpoint/2010/main" val="425260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9061418" y="3700150"/>
            <a:ext cx="2545365" cy="94996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Welcome &amp; Logistics</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1741096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Module 4: Deploy</a:t>
            </a:r>
          </a:p>
        </p:txBody>
      </p:sp>
      <p:sp>
        <p:nvSpPr>
          <p:cNvPr id="3" name="Text Placeholder 2">
            <a:extLst>
              <a:ext uri="{FF2B5EF4-FFF2-40B4-BE49-F238E27FC236}">
                <a16:creationId xmlns:a16="http://schemas.microsoft.com/office/drawing/2014/main" id="{D362131C-868B-4EE8-9F88-16386DD21776}"/>
              </a:ext>
            </a:extLst>
          </p:cNvPr>
          <p:cNvSpPr>
            <a:spLocks noGrp="1"/>
          </p:cNvSpPr>
          <p:nvPr>
            <p:ph type="body" sz="quarter" idx="12"/>
          </p:nvPr>
        </p:nvSpPr>
        <p:spPr>
          <a:xfrm>
            <a:off x="585216" y="3977319"/>
            <a:ext cx="9144000" cy="2369880"/>
          </a:xfrm>
        </p:spPr>
        <p:txBody>
          <a:bodyPr/>
          <a:lstStyle/>
          <a:p>
            <a:r>
              <a:rPr lang="en-US"/>
              <a:t>Evan Chaki</a:t>
            </a:r>
          </a:p>
          <a:p>
            <a:r>
              <a:rPr lang="en-US"/>
              <a:t>Principal GPM</a:t>
            </a:r>
          </a:p>
          <a:p>
            <a:endParaRPr lang="en-US"/>
          </a:p>
          <a:p>
            <a:r>
              <a:rPr lang="en-US"/>
              <a:t>Per Mikkelsen</a:t>
            </a:r>
          </a:p>
          <a:p>
            <a:r>
              <a:rPr lang="en-US"/>
              <a:t>Principal Program Manager</a:t>
            </a:r>
          </a:p>
          <a:p>
            <a:endParaRPr lang="en-US"/>
          </a:p>
          <a:p>
            <a:r>
              <a:rPr lang="en-US"/>
              <a:t>PowerApps ALM</a:t>
            </a:r>
          </a:p>
        </p:txBody>
      </p:sp>
    </p:spTree>
    <p:extLst>
      <p:ext uri="{BB962C8B-B14F-4D97-AF65-F5344CB8AC3E}">
        <p14:creationId xmlns:p14="http://schemas.microsoft.com/office/powerpoint/2010/main" val="2876666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Job Function: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a:gradFill>
                  <a:gsLst>
                    <a:gs pos="2917">
                      <a:schemeClr val="tx1"/>
                    </a:gs>
                    <a:gs pos="30000">
                      <a:schemeClr val="tx1"/>
                    </a:gs>
                  </a:gsLst>
                  <a:lin ang="5400000" scaled="0"/>
                </a:gradFill>
              </a:rPr>
              <a:t>Job Function 1-5</a:t>
            </a:r>
          </a:p>
          <a:p>
            <a:pPr marL="457200" indent="-457200">
              <a:buAutoNum type="arabicPeriod"/>
            </a:pPr>
            <a:endParaRPr lang="en-US">
              <a:gradFill>
                <a:gsLst>
                  <a:gs pos="2917">
                    <a:schemeClr val="tx1"/>
                  </a:gs>
                  <a:gs pos="30000">
                    <a:schemeClr val="tx1"/>
                  </a:gs>
                </a:gsLst>
                <a:lin ang="5400000" scaled="0"/>
              </a:gradFill>
            </a:endParaRPr>
          </a:p>
          <a:p>
            <a:pPr marL="457200" indent="-457200">
              <a:buAutoNum type="arabicPeriod"/>
            </a:pPr>
            <a:r>
              <a:rPr lang="en-US">
                <a:gradFill>
                  <a:gsLst>
                    <a:gs pos="2917">
                      <a:schemeClr val="tx1"/>
                    </a:gs>
                    <a:gs pos="30000">
                      <a:schemeClr val="tx1"/>
                    </a:gs>
                  </a:gsLst>
                  <a:lin ang="5400000" scaled="0"/>
                </a:gradFill>
              </a:rPr>
              <a:t>O365 Admin</a:t>
            </a:r>
          </a:p>
          <a:p>
            <a:pPr marL="457200" indent="-457200">
              <a:buAutoNum type="arabicPeriod"/>
            </a:pPr>
            <a:r>
              <a:rPr lang="en-US">
                <a:gradFill>
                  <a:gsLst>
                    <a:gs pos="2917">
                      <a:schemeClr val="tx1"/>
                    </a:gs>
                    <a:gs pos="30000">
                      <a:schemeClr val="tx1"/>
                    </a:gs>
                  </a:gsLst>
                  <a:lin ang="5400000" scaled="0"/>
                </a:gradFill>
              </a:rPr>
              <a:t>D365 Admin</a:t>
            </a:r>
          </a:p>
          <a:p>
            <a:pPr marL="457200" indent="-457200">
              <a:buAutoNum type="arabicPeriod"/>
            </a:pPr>
            <a:r>
              <a:rPr lang="en-US">
                <a:gradFill>
                  <a:gsLst>
                    <a:gs pos="2917">
                      <a:schemeClr val="tx1"/>
                    </a:gs>
                    <a:gs pos="30000">
                      <a:schemeClr val="tx1"/>
                    </a:gs>
                  </a:gsLst>
                  <a:lin ang="5400000" scaled="0"/>
                </a:gradFill>
              </a:rPr>
              <a:t>Central IT</a:t>
            </a:r>
          </a:p>
          <a:p>
            <a:pPr marL="457200" indent="-457200">
              <a:buAutoNum type="arabicPeriod"/>
            </a:pPr>
            <a:r>
              <a:rPr lang="en-US">
                <a:gradFill>
                  <a:gsLst>
                    <a:gs pos="2917">
                      <a:schemeClr val="tx1"/>
                    </a:gs>
                    <a:gs pos="30000">
                      <a:schemeClr val="tx1"/>
                    </a:gs>
                  </a:gsLst>
                  <a:lin ang="5400000" scaled="0"/>
                </a:gradFill>
              </a:rPr>
              <a:t>Line of Business IT</a:t>
            </a:r>
          </a:p>
          <a:p>
            <a:pPr marL="457200" indent="-457200">
              <a:buAutoNum type="arabicPeriod"/>
            </a:pPr>
            <a:r>
              <a:rPr lang="en-US">
                <a:gradFill>
                  <a:gsLst>
                    <a:gs pos="2917">
                      <a:schemeClr val="tx1"/>
                    </a:gs>
                    <a:gs pos="30000">
                      <a:schemeClr val="tx1"/>
                    </a:gs>
                  </a:gsLst>
                  <a:lin ang="5400000" scaled="0"/>
                </a:gradFill>
              </a:rPr>
              <a:t>Power User</a:t>
            </a:r>
          </a:p>
          <a:p>
            <a:endParaRPr lang="en-US"/>
          </a:p>
        </p:txBody>
      </p:sp>
    </p:spTree>
    <p:extLst>
      <p:ext uri="{BB962C8B-B14F-4D97-AF65-F5344CB8AC3E}">
        <p14:creationId xmlns:p14="http://schemas.microsoft.com/office/powerpoint/2010/main" val="18328600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AB0864-2254-49A6-A6FD-90307094698B}"/>
              </a:ext>
            </a:extLst>
          </p:cNvPr>
          <p:cNvSpPr/>
          <p:nvPr/>
        </p:nvSpPr>
        <p:spPr bwMode="auto">
          <a:xfrm>
            <a:off x="9040047" y="4706094"/>
            <a:ext cx="2479684"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29826263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961358"/>
          </a:xfrm>
        </p:spPr>
        <p:txBody>
          <a:bodyPr/>
          <a:lstStyle/>
          <a:p>
            <a:r>
              <a:rPr lang="en-US"/>
              <a:t>Objective</a:t>
            </a:r>
          </a:p>
          <a:p>
            <a:pPr lvl="1"/>
            <a:r>
              <a:rPr lang="en-US"/>
              <a:t>Deploy the Device Ordering Development team’s solution into Test</a:t>
            </a:r>
          </a:p>
          <a:p>
            <a:pPr lvl="2"/>
            <a:r>
              <a:rPr lang="en-US"/>
              <a:t>Export/Import the solution, then grant access to the appropriate end users.</a:t>
            </a:r>
          </a:p>
          <a:p>
            <a:pPr lvl="1"/>
            <a:r>
              <a:rPr lang="en-US"/>
              <a:t>Optional exercises deploy Flow, configure a service principal account, and review CDS logs</a:t>
            </a:r>
          </a:p>
          <a:p>
            <a:r>
              <a:rPr lang="en-US"/>
              <a:t>Notes</a:t>
            </a:r>
          </a:p>
          <a:p>
            <a:pPr lvl="1"/>
            <a:r>
              <a:rPr lang="en-US"/>
              <a:t>Download Managed solution for deploying to test, Unmanaged for keeping an editable copy of the solution. This is good practice to follow.</a:t>
            </a:r>
          </a:p>
          <a:p>
            <a:pPr lvl="1"/>
            <a:r>
              <a:rPr lang="en-US"/>
              <a:t>In Exercise 3, start portal in preview mode by going to </a:t>
            </a:r>
            <a:r>
              <a:rPr lang="en-US">
                <a:hlinkClick r:id="rId2"/>
              </a:rPr>
              <a:t>https://make.preview.powerapps.com</a:t>
            </a:r>
            <a:r>
              <a:rPr lang="en-US"/>
              <a:t> </a:t>
            </a:r>
          </a:p>
          <a:p>
            <a:r>
              <a:rPr lang="en-US"/>
              <a:t>Getting started</a:t>
            </a:r>
          </a:p>
          <a:p>
            <a:pPr lvl="1"/>
            <a:r>
              <a:rPr lang="en-US"/>
              <a:t>In an In-Private browsing session, go to </a:t>
            </a:r>
            <a:r>
              <a:rPr lang="en-US">
                <a:hlinkClick r:id="rId3"/>
              </a:rPr>
              <a:t>https://make.powerapps.com</a:t>
            </a:r>
            <a:r>
              <a:rPr lang="en-US"/>
              <a:t> </a:t>
            </a:r>
          </a:p>
          <a:p>
            <a:pPr lvl="1"/>
            <a:r>
              <a:rPr lang="en-US"/>
              <a:t>Make sure to be logged in with your Lab Admin credentials</a:t>
            </a:r>
          </a:p>
          <a:p>
            <a:pPr lvl="1"/>
            <a:r>
              <a:rPr lang="en-US"/>
              <a:t>Go to the </a:t>
            </a:r>
            <a:r>
              <a:rPr lang="en-US" b="1"/>
              <a:t>Device Ordering Development </a:t>
            </a:r>
            <a:r>
              <a:rPr lang="en-US"/>
              <a:t>environment and export the </a:t>
            </a:r>
            <a:r>
              <a:rPr lang="en-US" b="1"/>
              <a:t>Contoso Device Order Management </a:t>
            </a:r>
            <a:r>
              <a:rPr lang="en-US"/>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AB0864-2254-49A6-A6FD-90307094698B}"/>
              </a:ext>
            </a:extLst>
          </p:cNvPr>
          <p:cNvSpPr/>
          <p:nvPr/>
        </p:nvSpPr>
        <p:spPr bwMode="auto">
          <a:xfrm>
            <a:off x="9118362" y="5184661"/>
            <a:ext cx="204244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4683481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24798E-C33A-4377-ADBE-BCF91C95E822}"/>
              </a:ext>
            </a:extLst>
          </p:cNvPr>
          <p:cNvSpPr/>
          <p:nvPr/>
        </p:nvSpPr>
        <p:spPr>
          <a:xfrm>
            <a:off x="3458275" y="2046652"/>
            <a:ext cx="8439216" cy="2403735"/>
          </a:xfrm>
          <a:prstGeom prst="rect">
            <a:avLst/>
          </a:prstGeom>
        </p:spPr>
        <p:txBody>
          <a:bodyPr wrap="square" lIns="0" tIns="0" rIns="0" bIns="0">
            <a:spAutoFit/>
          </a:bodyPr>
          <a:lstStyle/>
          <a:p>
            <a:pPr defTabSz="932293" fontAlgn="base">
              <a:lnSpc>
                <a:spcPct val="90000"/>
              </a:lnSpc>
              <a:spcBef>
                <a:spcPct val="0"/>
              </a:spcBef>
              <a:spcAft>
                <a:spcPct val="0"/>
              </a:spcAft>
            </a:pPr>
            <a:r>
              <a:rPr lang="en-US" sz="2400">
                <a:gradFill>
                  <a:gsLst>
                    <a:gs pos="4444">
                      <a:srgbClr val="0D0D0D"/>
                    </a:gs>
                    <a:gs pos="23000">
                      <a:srgbClr val="0D0D0D"/>
                    </a:gs>
                  </a:gsLst>
                  <a:lin ang="5400000" scaled="0"/>
                </a:gradFill>
                <a:latin typeface="Segoe UI Semibold"/>
                <a:cs typeface="Segoe UI Semilight" panose="020B0402040204020203" pitchFamily="34" charset="0"/>
              </a:rPr>
              <a:t>Complete your session and conference evaluations </a:t>
            </a:r>
            <a:br>
              <a:rPr lang="en-US" sz="2400">
                <a:gradFill>
                  <a:gsLst>
                    <a:gs pos="4444">
                      <a:srgbClr val="0D0D0D"/>
                    </a:gs>
                    <a:gs pos="23000">
                      <a:srgbClr val="0D0D0D"/>
                    </a:gs>
                  </a:gsLst>
                  <a:lin ang="5400000" scaled="0"/>
                </a:gradFill>
                <a:latin typeface="Segoe UI Semibold"/>
                <a:cs typeface="Segoe UI Semilight" panose="020B0402040204020203" pitchFamily="34" charset="0"/>
              </a:rPr>
            </a:br>
            <a:r>
              <a:rPr lang="en-US" sz="2400">
                <a:gradFill>
                  <a:gsLst>
                    <a:gs pos="4444">
                      <a:srgbClr val="0D0D0D"/>
                    </a:gs>
                    <a:gs pos="23000">
                      <a:srgbClr val="0D0D0D"/>
                    </a:gs>
                  </a:gsLst>
                  <a:lin ang="5400000" scaled="0"/>
                </a:gradFill>
                <a:latin typeface="Segoe UI Semibold"/>
                <a:cs typeface="Segoe UI Semilight" panose="020B0402040204020203" pitchFamily="34" charset="0"/>
              </a:rPr>
              <a:t>through the mobile app or </a:t>
            </a:r>
            <a:r>
              <a:rPr lang="en-US" sz="2400">
                <a:gradFill>
                  <a:gsLst>
                    <a:gs pos="4444">
                      <a:srgbClr val="0D0D0D"/>
                    </a:gs>
                    <a:gs pos="23000">
                      <a:srgbClr val="0D0D0D"/>
                    </a:gs>
                  </a:gsLst>
                  <a:lin ang="5400000" scaled="0"/>
                </a:gradFill>
                <a:latin typeface="Segoe UI Semibold"/>
                <a:cs typeface="Segoe UI Semilight" panose="020B0402040204020203" pitchFamily="34" charset="0"/>
                <a:hlinkClick r:id="rId2"/>
              </a:rPr>
              <a:t>https://aka.ms/MBASeventapp</a:t>
            </a:r>
            <a:endParaRPr lang="en-US" sz="2400">
              <a:gradFill>
                <a:gsLst>
                  <a:gs pos="4444">
                    <a:srgbClr val="0D0D0D"/>
                  </a:gs>
                  <a:gs pos="23000">
                    <a:srgbClr val="0D0D0D"/>
                  </a:gs>
                </a:gsLst>
                <a:lin ang="5400000" scaled="0"/>
              </a:gradFill>
              <a:latin typeface="Segoe UI Semibold"/>
              <a:cs typeface="Segoe UI Semilight" panose="020B0402040204020203" pitchFamily="34" charset="0"/>
            </a:endParaRPr>
          </a:p>
          <a:p>
            <a:pPr defTabSz="932293" fontAlgn="base">
              <a:lnSpc>
                <a:spcPct val="90000"/>
              </a:lnSpc>
              <a:spcBef>
                <a:spcPct val="0"/>
              </a:spcBef>
              <a:spcAft>
                <a:spcPct val="0"/>
              </a:spcAft>
            </a:pPr>
            <a:endParaRPr lang="en-US" sz="2400">
              <a:gradFill>
                <a:gsLst>
                  <a:gs pos="4444">
                    <a:srgbClr val="0D0D0D"/>
                  </a:gs>
                  <a:gs pos="23000">
                    <a:srgbClr val="0D0D0D"/>
                  </a:gs>
                </a:gsLst>
                <a:lin ang="5400000" scaled="0"/>
              </a:gradFill>
              <a:latin typeface="Segoe UI Semibold"/>
              <a:cs typeface="Segoe UI Semilight" panose="020B0402040204020203" pitchFamily="34" charset="0"/>
            </a:endParaRPr>
          </a:p>
          <a:p>
            <a:pPr defTabSz="896386">
              <a:lnSpc>
                <a:spcPct val="90000"/>
              </a:lnSpc>
              <a:spcAft>
                <a:spcPts val="576"/>
              </a:spcAft>
              <a:defRPr/>
            </a:pPr>
            <a:r>
              <a:rPr lang="en-US" sz="2400">
                <a:gradFill>
                  <a:gsLst>
                    <a:gs pos="0">
                      <a:schemeClr val="tx2"/>
                    </a:gs>
                    <a:gs pos="100000">
                      <a:schemeClr val="tx2"/>
                    </a:gs>
                  </a:gsLst>
                  <a:lin ang="5400000" scaled="1"/>
                </a:gradFill>
                <a:latin typeface="Segoe UI Semibold"/>
                <a:cs typeface="Segoe UI Semilight" panose="020B0402040204020203" pitchFamily="34" charset="0"/>
              </a:rPr>
              <a:t>Please select Microsoft Business Applications Summit </a:t>
            </a:r>
            <a:br>
              <a:rPr lang="en-US" sz="2400">
                <a:gradFill>
                  <a:gsLst>
                    <a:gs pos="0">
                      <a:schemeClr val="tx2"/>
                    </a:gs>
                    <a:gs pos="100000">
                      <a:schemeClr val="tx2"/>
                    </a:gs>
                  </a:gsLst>
                  <a:lin ang="5400000" scaled="1"/>
                </a:gradFill>
                <a:latin typeface="Segoe UI Semibold"/>
                <a:cs typeface="Segoe UI Semilight" panose="020B0402040204020203" pitchFamily="34" charset="0"/>
              </a:rPr>
            </a:br>
            <a:r>
              <a:rPr lang="en-US" sz="2400">
                <a:gradFill>
                  <a:gsLst>
                    <a:gs pos="0">
                      <a:schemeClr val="tx2"/>
                    </a:gs>
                    <a:gs pos="100000">
                      <a:schemeClr val="tx2"/>
                    </a:gs>
                  </a:gsLst>
                  <a:lin ang="5400000" scaled="1"/>
                </a:gradFill>
                <a:latin typeface="Segoe UI Semibold"/>
                <a:cs typeface="Segoe UI Semilight" panose="020B0402040204020203" pitchFamily="34" charset="0"/>
              </a:rPr>
              <a:t>from the menu of events and then log in with your registration credentials </a:t>
            </a:r>
          </a:p>
          <a:p>
            <a:pPr defTabSz="932293" fontAlgn="base">
              <a:lnSpc>
                <a:spcPct val="90000"/>
              </a:lnSpc>
              <a:spcBef>
                <a:spcPct val="0"/>
              </a:spcBef>
              <a:spcAft>
                <a:spcPct val="0"/>
              </a:spcAft>
            </a:pPr>
            <a:endParaRPr lang="en-US" sz="2400">
              <a:gradFill>
                <a:gsLst>
                  <a:gs pos="4444">
                    <a:srgbClr val="0D0D0D"/>
                  </a:gs>
                  <a:gs pos="23000">
                    <a:srgbClr val="0D0D0D"/>
                  </a:gs>
                </a:gsLst>
                <a:lin ang="5400000" scaled="0"/>
              </a:gra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EC877275-AD47-466D-BE80-B5944D1984EA}"/>
              </a:ext>
            </a:extLst>
          </p:cNvPr>
          <p:cNvSpPr>
            <a:spLocks noGrp="1"/>
          </p:cNvSpPr>
          <p:nvPr>
            <p:ph type="title"/>
          </p:nvPr>
        </p:nvSpPr>
        <p:spPr/>
        <p:txBody>
          <a:bodyPr/>
          <a:lstStyle/>
          <a:p>
            <a:r>
              <a:rPr lang="en-US"/>
              <a:t>Evaluate this session</a:t>
            </a:r>
          </a:p>
        </p:txBody>
      </p:sp>
      <p:pic>
        <p:nvPicPr>
          <p:cNvPr id="5" name="Picture 4">
            <a:extLst>
              <a:ext uri="{FF2B5EF4-FFF2-40B4-BE49-F238E27FC236}">
                <a16:creationId xmlns:a16="http://schemas.microsoft.com/office/drawing/2014/main" id="{9A3C8F15-679B-4151-9F3D-383C116DC263}"/>
              </a:ext>
            </a:extLst>
          </p:cNvPr>
          <p:cNvPicPr>
            <a:picLocks noChangeAspect="1"/>
          </p:cNvPicPr>
          <p:nvPr/>
        </p:nvPicPr>
        <p:blipFill>
          <a:blip r:embed="rId3"/>
          <a:stretch>
            <a:fillRect/>
          </a:stretch>
        </p:blipFill>
        <p:spPr>
          <a:xfrm>
            <a:off x="589045" y="1456860"/>
            <a:ext cx="2540945" cy="4811777"/>
          </a:xfrm>
          <a:prstGeom prst="rect">
            <a:avLst/>
          </a:prstGeom>
        </p:spPr>
      </p:pic>
      <p:pic>
        <p:nvPicPr>
          <p:cNvPr id="1026" name="Picture 2" descr="4c6c16d7-935b-4023-8102-e749e1743f4f@namprd07">
            <a:extLst>
              <a:ext uri="{FF2B5EF4-FFF2-40B4-BE49-F238E27FC236}">
                <a16:creationId xmlns:a16="http://schemas.microsoft.com/office/drawing/2014/main" id="{9C0D8B74-B806-48D9-922C-E775B36159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820"/>
          <a:stretch/>
        </p:blipFill>
        <p:spPr bwMode="auto">
          <a:xfrm>
            <a:off x="749817" y="1816136"/>
            <a:ext cx="2236719" cy="3818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309385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a:t>Framing Today</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6161AA-450E-42D1-9F12-528380471181}"/>
              </a:ext>
            </a:extLst>
          </p:cNvPr>
          <p:cNvSpPr/>
          <p:nvPr/>
        </p:nvSpPr>
        <p:spPr bwMode="auto">
          <a:xfrm>
            <a:off x="232017" y="4252794"/>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8B3DC80-8592-49AF-949C-4594D2B87779}"/>
              </a:ext>
            </a:extLst>
          </p:cNvPr>
          <p:cNvSpPr/>
          <p:nvPr/>
        </p:nvSpPr>
        <p:spPr bwMode="auto">
          <a:xfrm>
            <a:off x="232018" y="3789165"/>
            <a:ext cx="2545365" cy="46362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13935409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a:xfrm>
            <a:off x="585216" y="3033223"/>
            <a:ext cx="9144000" cy="498598"/>
          </a:xfrm>
        </p:spPr>
        <p:txBody>
          <a:bodyPr/>
          <a:lstStyle/>
          <a:p>
            <a:r>
              <a:rPr lang="en-US"/>
              <a:t>Overview Presentation</a:t>
            </a:r>
          </a:p>
        </p:txBody>
      </p:sp>
      <p:sp>
        <p:nvSpPr>
          <p:cNvPr id="3" name="Text Placeholder 2">
            <a:extLst>
              <a:ext uri="{FF2B5EF4-FFF2-40B4-BE49-F238E27FC236}">
                <a16:creationId xmlns:a16="http://schemas.microsoft.com/office/drawing/2014/main" id="{0FE396B6-D2FF-406E-AD86-4149C2DE950B}"/>
              </a:ext>
            </a:extLst>
          </p:cNvPr>
          <p:cNvSpPr>
            <a:spLocks noGrp="1"/>
          </p:cNvSpPr>
          <p:nvPr>
            <p:ph type="body" sz="quarter" idx="12"/>
          </p:nvPr>
        </p:nvSpPr>
        <p:spPr>
          <a:xfrm>
            <a:off x="585216" y="3977319"/>
            <a:ext cx="9144000" cy="1354217"/>
          </a:xfrm>
        </p:spPr>
        <p:txBody>
          <a:bodyPr/>
          <a:lstStyle/>
          <a:p>
            <a:r>
              <a:rPr lang="en-US"/>
              <a:t>James Oleinik</a:t>
            </a:r>
          </a:p>
          <a:p>
            <a:r>
              <a:rPr lang="en-US"/>
              <a:t>Director of PM, </a:t>
            </a:r>
          </a:p>
          <a:p>
            <a:r>
              <a:rPr lang="en-US"/>
              <a:t>PowerApps Administration &amp; Governance </a:t>
            </a:r>
          </a:p>
          <a:p>
            <a:endParaRPr lang="en-US"/>
          </a:p>
        </p:txBody>
      </p:sp>
    </p:spTree>
    <p:extLst>
      <p:ext uri="{BB962C8B-B14F-4D97-AF65-F5344CB8AC3E}">
        <p14:creationId xmlns:p14="http://schemas.microsoft.com/office/powerpoint/2010/main" val="418294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29CFE-4487-4089-97EC-7118292FA3CD}"/>
              </a:ext>
            </a:extLst>
          </p:cNvPr>
          <p:cNvSpPr>
            <a:spLocks noGrp="1"/>
          </p:cNvSpPr>
          <p:nvPr>
            <p:ph type="title"/>
          </p:nvPr>
        </p:nvSpPr>
        <p:spPr/>
        <p:txBody>
          <a:bodyPr/>
          <a:lstStyle/>
          <a:p>
            <a:r>
              <a:rPr lang="en-US"/>
              <a:t>Module 1: Secure</a:t>
            </a:r>
          </a:p>
        </p:txBody>
      </p:sp>
    </p:spTree>
    <p:extLst>
      <p:ext uri="{BB962C8B-B14F-4D97-AF65-F5344CB8AC3E}">
        <p14:creationId xmlns:p14="http://schemas.microsoft.com/office/powerpoint/2010/main" val="1660182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B3DC80-8592-49AF-949C-4594D2B87779}"/>
              </a:ext>
            </a:extLst>
          </p:cNvPr>
          <p:cNvSpPr/>
          <p:nvPr/>
        </p:nvSpPr>
        <p:spPr bwMode="auto">
          <a:xfrm>
            <a:off x="232018" y="4718638"/>
            <a:ext cx="2545365" cy="41051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802126453"/>
              </p:ext>
            </p:extLst>
          </p:nvPr>
        </p:nvGraphicFramePr>
        <p:xfrm>
          <a:off x="322824" y="1424176"/>
          <a:ext cx="11607800" cy="227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(60)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(20)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Lunch (50)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2385589"/>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nSpc>
                <a:spcPct val="200000"/>
              </a:lnSpc>
              <a:buFont typeface="Wingdings" panose="05000000000000000000" pitchFamily="2" charset="2"/>
              <a:buChar char="q"/>
            </a:pPr>
            <a:r>
              <a:rPr lang="en-US" sz="1600" err="1">
                <a:gradFill>
                  <a:gsLst>
                    <a:gs pos="2917">
                      <a:schemeClr val="tx1"/>
                    </a:gs>
                    <a:gs pos="30000">
                      <a:schemeClr val="tx1"/>
                    </a:gs>
                  </a:gsLst>
                  <a:lin ang="5400000" scaled="0"/>
                </a:gradFill>
              </a:rPr>
              <a:t>CoE</a:t>
            </a:r>
            <a:r>
              <a:rPr lang="en-US" sz="1600">
                <a:gradFill>
                  <a:gsLst>
                    <a:gs pos="2917">
                      <a:schemeClr val="tx1"/>
                    </a:gs>
                    <a:gs pos="30000">
                      <a:schemeClr val="tx1"/>
                    </a:gs>
                  </a:gsLst>
                  <a:lin ang="5400000" scaled="0"/>
                </a:gradFill>
              </a:rPr>
              <a:t> Starter Kit Demo (15)</a:t>
            </a:r>
          </a:p>
          <a:p>
            <a:pPr marL="457200" indent="-457200">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9" y="3644871"/>
            <a:ext cx="2376714"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Questions (15)</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a:gradFill>
                  <a:gsLst>
                    <a:gs pos="2917">
                      <a:schemeClr val="tx1"/>
                    </a:gs>
                    <a:gs pos="30000">
                      <a:schemeClr val="tx1"/>
                    </a:gs>
                  </a:gsLst>
                  <a:lin ang="5400000" scaled="0"/>
                </a:gradFill>
              </a:rPr>
              <a:t>Wrap-up (30)</a:t>
            </a:r>
          </a:p>
        </p:txBody>
      </p:sp>
    </p:spTree>
    <p:extLst>
      <p:ext uri="{BB962C8B-B14F-4D97-AF65-F5344CB8AC3E}">
        <p14:creationId xmlns:p14="http://schemas.microsoft.com/office/powerpoint/2010/main" val="4043028287"/>
      </p:ext>
    </p:extLst>
  </p:cSld>
  <p:clrMapOvr>
    <a:masterClrMapping/>
  </p:clrMapOvr>
  <p:transition>
    <p:fade/>
  </p:transition>
</p:sld>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3" ma:contentTypeDescription="Create a new document." ma:contentTypeScope="" ma:versionID="34d6c31ddea9d94a8cc90bf20d023c8e">
  <xsd:schema xmlns:xsd="http://www.w3.org/2001/XMLSchema" xmlns:xs="http://www.w3.org/2001/XMLSchema" xmlns:p="http://schemas.microsoft.com/office/2006/metadata/properties" xmlns:ns2="413917e0-3c85-4042-b3d6-b66207b014b2" xmlns:ns3="121cbfdf-642d-47d5-bb31-23acd4d6d77c" targetNamespace="http://schemas.microsoft.com/office/2006/metadata/properties" ma:root="true" ma:fieldsID="29bd8782731eef0d9951daf5fe70709a" ns2:_="" ns3:_="">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5E523-54ED-44C9-8C0C-DA0D419240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purl.org/dc/terms/"/>
    <ds:schemaRef ds:uri="http://schemas.microsoft.com/office/2006/metadata/properties"/>
    <ds:schemaRef ds:uri="http://schemas.openxmlformats.org/package/2006/metadata/core-properties"/>
    <ds:schemaRef ds:uri="http://purl.org/dc/dcmitype/"/>
    <ds:schemaRef ds:uri="http://www.w3.org/XML/1998/namespace"/>
    <ds:schemaRef ds:uri="http://schemas.microsoft.com/office/infopath/2007/PartnerControls"/>
    <ds:schemaRef ds:uri="121cbfdf-642d-47d5-bb31-23acd4d6d77c"/>
    <ds:schemaRef ds:uri="413917e0-3c85-4042-b3d6-b66207b014b2"/>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 Business Applications Summit 2019_PPT Template</Template>
  <TotalTime>0</TotalTime>
  <Words>2769</Words>
  <Application>Microsoft Office PowerPoint</Application>
  <PresentationFormat>Widescreen</PresentationFormat>
  <Paragraphs>583</Paragraphs>
  <Slides>44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Consolas</vt:lpstr>
      <vt:lpstr>Segoe UI</vt:lpstr>
      <vt:lpstr>Segoe UI Semibold</vt:lpstr>
      <vt:lpstr>Wingdings</vt:lpstr>
      <vt:lpstr>9-51038_Microsoft Buisness Applications Summit Template</vt:lpstr>
      <vt:lpstr>Microsoft PowerApps :  Admin in a Day</vt:lpstr>
      <vt:lpstr>Framing Today</vt:lpstr>
      <vt:lpstr>Expertise: Show of Hands </vt:lpstr>
      <vt:lpstr>Job Function: Show of Hands </vt:lpstr>
      <vt:lpstr>Framing Today</vt:lpstr>
      <vt:lpstr>Framing Today</vt:lpstr>
      <vt:lpstr>Overview Presentation</vt:lpstr>
      <vt:lpstr>Module 1: Secure</vt:lpstr>
      <vt:lpstr>Framing Today</vt:lpstr>
      <vt:lpstr>Hands on Lab Module 1 - Secure (60 minutes)</vt:lpstr>
      <vt:lpstr>Framing Today</vt:lpstr>
      <vt:lpstr>Module 2: Monitor</vt:lpstr>
      <vt:lpstr>Framing Today</vt:lpstr>
      <vt:lpstr>Monitor Presentation</vt:lpstr>
      <vt:lpstr>Lunch</vt:lpstr>
      <vt:lpstr>Framing Today</vt:lpstr>
      <vt:lpstr>Admin Management Connectors</vt:lpstr>
      <vt:lpstr>“A PowerApp to rule all PowerApps” (Virgin Atlantic)</vt:lpstr>
      <vt:lpstr>Flow Action through Automation (InterPipeline)</vt:lpstr>
      <vt:lpstr>Hands on Lab 2 – Monitoring (30)</vt:lpstr>
      <vt:lpstr>Framing Today</vt:lpstr>
      <vt:lpstr>Responsibilities of a Center of Excellence</vt:lpstr>
      <vt:lpstr>Responsibilities of a Center of Excellence</vt:lpstr>
      <vt:lpstr>CoE Starter Kit</vt:lpstr>
      <vt:lpstr>CoE Starter Kit: Scenarios</vt:lpstr>
      <vt:lpstr>CoE Starter Kit Components List</vt:lpstr>
      <vt:lpstr>DLP Policy Editor (Secure)</vt:lpstr>
      <vt:lpstr>Power BI Dashboard (Monitor)</vt:lpstr>
      <vt:lpstr>Demo: Advanced Analytics with the CoE Starter Kit</vt:lpstr>
      <vt:lpstr>Framing Today</vt:lpstr>
      <vt:lpstr>Module 3: Alert&amp; Action</vt:lpstr>
      <vt:lpstr>Framing Today</vt:lpstr>
      <vt:lpstr>Alert&amp; Action Presentation</vt:lpstr>
      <vt:lpstr>Framing Today</vt:lpstr>
      <vt:lpstr>Hands on Lab 3 – Action through Automation</vt:lpstr>
      <vt:lpstr>Framing Today</vt:lpstr>
      <vt:lpstr>Demo: Advanced Automation with the CoE Starter Kit</vt:lpstr>
      <vt:lpstr>Framing Today</vt:lpstr>
      <vt:lpstr>Module 4: Deploy</vt:lpstr>
      <vt:lpstr>Framing Today</vt:lpstr>
      <vt:lpstr>Hands on Lab 4 – Deploying apps</vt:lpstr>
      <vt:lpstr>Framing Today</vt:lpstr>
      <vt:lpstr>Evaluate this session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Business Applications Summit</dc:subject>
  <dc:creator>Denise Moran</dc:creator>
  <cp:keywords/>
  <dc:description/>
  <cp:lastModifiedBy>Denise Moran</cp:lastModifiedBy>
  <cp:revision>1</cp:revision>
  <dcterms:created xsi:type="dcterms:W3CDTF">2019-05-30T00:19:03Z</dcterms:created>
  <dcterms:modified xsi:type="dcterms:W3CDTF">2019-06-09T04:38:16Z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